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embeddedFontLst>
    <p:embeddedFont>
      <p:font typeface="Raleway"/>
      <p:regular r:id="rId49"/>
      <p:bold r:id="rId50"/>
      <p:italic r:id="rId51"/>
      <p:boldItalic r:id="rId52"/>
    </p:embeddedFont>
    <p:embeddedFont>
      <p:font typeface="Akatab"/>
      <p:regular r:id="rId53"/>
      <p:bold r:id="rId54"/>
    </p:embeddedFont>
    <p:embeddedFont>
      <p:font typeface="Castoro"/>
      <p:regular r:id="rId55"/>
      <p: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6CC2B86-48FF-49E6-A49C-F3972B0B21BE}">
  <a:tblStyle styleId="{66CC2B86-48FF-49E6-A49C-F3972B0B21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aleway-italic.fntdata"/><Relationship Id="rId50" Type="http://schemas.openxmlformats.org/officeDocument/2006/relationships/font" Target="fonts/Raleway-bold.fntdata"/><Relationship Id="rId53" Type="http://schemas.openxmlformats.org/officeDocument/2006/relationships/font" Target="fonts/Akatab-regular.fntdata"/><Relationship Id="rId52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55" Type="http://schemas.openxmlformats.org/officeDocument/2006/relationships/font" Target="fonts/Castoro-regular.fntdata"/><Relationship Id="rId10" Type="http://schemas.openxmlformats.org/officeDocument/2006/relationships/slide" Target="slides/slide5.xml"/><Relationship Id="rId54" Type="http://schemas.openxmlformats.org/officeDocument/2006/relationships/font" Target="fonts/Akatab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Castor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73b6c0ff14_1_1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73b6c0ff14_1_1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3b6c0ff14_1_1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73b6c0ff14_1_1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73b6c0ff14_1_1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73b6c0ff14_1_1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73b6c0ff14_1_1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73b6c0ff14_1_1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73b6c0ff14_1_1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73b6c0ff14_1_1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73af5d2c9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73af5d2c9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73b6c0ff14_1_1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73b6c0ff14_1_1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73b6c0ff14_1_18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73b6c0ff14_1_18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73b6c0ff14_1_18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73b6c0ff14_1_1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73b6c0ff14_1_1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73b6c0ff14_1_1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73b6c0ff14_1_1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73b6c0ff14_1_1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e6944040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e6944040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73af5d2c90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73af5d2c90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73b6c80977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73b6c80977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73b6c80977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273b6c80977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73b6c80977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273b6c80977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e6944040b7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2e6944040b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e6944040b7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2e6944040b7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73af5d2c9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73af5d2c9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e6944040b7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e6944040b7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e6944040b7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e6944040b7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e6944040b7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2e6944040b7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e6944040b7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2e6944040b7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e6944040b7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2e6944040b7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273af5d2c9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273af5d2c9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84d99d1a7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184d99d1a7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2e6944040b7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2e6944040b7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2e6944040b7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2e6944040b7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8680c3840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18680c3840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73af5d2c90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73af5d2c90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30920"/>
                </a:solidFill>
                <a:latin typeface="Akatab"/>
                <a:ea typeface="Akatab"/>
                <a:cs typeface="Akatab"/>
                <a:sym typeface="Akatab"/>
              </a:rPr>
              <a:t>Taxi drivers continue to grapple with falling incomes — amid ever-rising overhead costs, neverending competition from private-hire car services and lingering effects of the pandemic — the future of Singapore’s taxi industry has once again come under the spotlight.</a:t>
            </a:r>
            <a:endParaRPr sz="1200">
              <a:solidFill>
                <a:srgbClr val="030920"/>
              </a:solidFill>
              <a:latin typeface="Akatab"/>
              <a:ea typeface="Akatab"/>
              <a:cs typeface="Akatab"/>
              <a:sym typeface="Akat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273af5d2c9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273af5d2c9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273af5d2c90_0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273af5d2c90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2e6944040b7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2e6944040b7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54dda1946d_4_2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54dda1946d_4_2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73af5d2c90_0_1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73af5d2c90_0_1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73af5d2c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73af5d2c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73af5d2c90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73af5d2c90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73b6c0ff14_1_1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73b6c0ff14_1_1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73b6c0ff14_1_1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73b6c0ff14_1_1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1597400" y="667850"/>
            <a:ext cx="6396300" cy="229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5000">
                <a:latin typeface="Castoro"/>
                <a:ea typeface="Castoro"/>
                <a:cs typeface="Castoro"/>
                <a:sym typeface="Casto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5463800" y="3480892"/>
            <a:ext cx="2529900" cy="6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189050" y="182425"/>
            <a:ext cx="7989600" cy="3901800"/>
            <a:chOff x="189050" y="182425"/>
            <a:chExt cx="7989600" cy="3901800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189050" y="321905"/>
              <a:ext cx="7989600" cy="81900"/>
              <a:chOff x="189050" y="284125"/>
              <a:chExt cx="7989600" cy="81900"/>
            </a:xfrm>
          </p:grpSpPr>
          <p:sp>
            <p:nvSpPr>
              <p:cNvPr id="14" name="Google Shape;14;p2"/>
              <p:cNvSpPr/>
              <p:nvPr/>
            </p:nvSpPr>
            <p:spPr>
              <a:xfrm rot="-5400000">
                <a:off x="7884800" y="72175"/>
                <a:ext cx="81900" cy="50580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katab"/>
                  <a:ea typeface="Akatab"/>
                  <a:cs typeface="Akatab"/>
                  <a:sym typeface="Akatab"/>
                </a:endParaRPr>
              </a:p>
            </p:txBody>
          </p:sp>
          <p:cxnSp>
            <p:nvCxnSpPr>
              <p:cNvPr id="15" name="Google Shape;15;p2"/>
              <p:cNvCxnSpPr>
                <a:stCxn id="14" idx="0"/>
              </p:cNvCxnSpPr>
              <p:nvPr/>
            </p:nvCxnSpPr>
            <p:spPr>
              <a:xfrm rot="10800000">
                <a:off x="189050" y="325075"/>
                <a:ext cx="7483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6" name="Google Shape;16;p2"/>
            <p:cNvGrpSpPr/>
            <p:nvPr/>
          </p:nvGrpSpPr>
          <p:grpSpPr>
            <a:xfrm>
              <a:off x="403625" y="182425"/>
              <a:ext cx="81900" cy="3901800"/>
              <a:chOff x="403625" y="182425"/>
              <a:chExt cx="81900" cy="3901800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403625" y="3578425"/>
                <a:ext cx="81900" cy="50580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katab"/>
                  <a:ea typeface="Akatab"/>
                  <a:cs typeface="Akatab"/>
                  <a:sym typeface="Akatab"/>
                </a:endParaRPr>
              </a:p>
            </p:txBody>
          </p:sp>
          <p:cxnSp>
            <p:nvCxnSpPr>
              <p:cNvPr id="18" name="Google Shape;18;p2"/>
              <p:cNvCxnSpPr>
                <a:stCxn id="17" idx="0"/>
              </p:cNvCxnSpPr>
              <p:nvPr/>
            </p:nvCxnSpPr>
            <p:spPr>
              <a:xfrm rot="10800000">
                <a:off x="444575" y="182425"/>
                <a:ext cx="0" cy="3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85" name="Google Shape;85;p11"/>
          <p:cNvSpPr txBox="1"/>
          <p:nvPr>
            <p:ph hasCustomPrompt="1" type="title"/>
          </p:nvPr>
        </p:nvSpPr>
        <p:spPr>
          <a:xfrm>
            <a:off x="2112825" y="1349550"/>
            <a:ext cx="5898000" cy="13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b="0" i="1" sz="6000">
                <a:solidFill>
                  <a:schemeClr val="lt1"/>
                </a:solidFill>
                <a:latin typeface="Akatab"/>
                <a:ea typeface="Akatab"/>
                <a:cs typeface="Akatab"/>
                <a:sym typeface="Akat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6" name="Google Shape;86;p11"/>
          <p:cNvSpPr txBox="1"/>
          <p:nvPr>
            <p:ph idx="1" type="subTitle"/>
          </p:nvPr>
        </p:nvSpPr>
        <p:spPr>
          <a:xfrm>
            <a:off x="2112825" y="3036128"/>
            <a:ext cx="5898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90" name="Google Shape;90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hasCustomPrompt="1" idx="2" type="title"/>
          </p:nvPr>
        </p:nvSpPr>
        <p:spPr>
          <a:xfrm>
            <a:off x="1503825" y="129588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1" sz="2000">
                <a:latin typeface="Akatab"/>
                <a:ea typeface="Akatab"/>
                <a:cs typeface="Akatab"/>
                <a:sym typeface="Akat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/>
          <p:nvPr>
            <p:ph hasCustomPrompt="1" idx="3" type="title"/>
          </p:nvPr>
        </p:nvSpPr>
        <p:spPr>
          <a:xfrm>
            <a:off x="1503825" y="2876366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1" sz="2000">
                <a:latin typeface="Akatab"/>
                <a:ea typeface="Akatab"/>
                <a:cs typeface="Akatab"/>
                <a:sym typeface="Akat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/>
          <p:nvPr>
            <p:ph hasCustomPrompt="1" idx="4" type="title"/>
          </p:nvPr>
        </p:nvSpPr>
        <p:spPr>
          <a:xfrm>
            <a:off x="4204650" y="129588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1" sz="2000">
                <a:latin typeface="Akatab"/>
                <a:ea typeface="Akatab"/>
                <a:cs typeface="Akatab"/>
                <a:sym typeface="Akat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/>
          <p:nvPr>
            <p:ph hasCustomPrompt="1" idx="5" type="title"/>
          </p:nvPr>
        </p:nvSpPr>
        <p:spPr>
          <a:xfrm>
            <a:off x="4204650" y="2876366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1" sz="2000">
                <a:latin typeface="Akatab"/>
                <a:ea typeface="Akatab"/>
                <a:cs typeface="Akatab"/>
                <a:sym typeface="Akat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/>
          <p:nvPr>
            <p:ph hasCustomPrompt="1" idx="6" type="title"/>
          </p:nvPr>
        </p:nvSpPr>
        <p:spPr>
          <a:xfrm>
            <a:off x="6903888" y="129588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1" sz="2000">
                <a:latin typeface="Akatab"/>
                <a:ea typeface="Akatab"/>
                <a:cs typeface="Akatab"/>
                <a:sym typeface="Akat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/>
          <p:nvPr>
            <p:ph hasCustomPrompt="1" idx="7" type="title"/>
          </p:nvPr>
        </p:nvSpPr>
        <p:spPr>
          <a:xfrm>
            <a:off x="6903888" y="2876366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1" sz="2000">
                <a:latin typeface="Akatab"/>
                <a:ea typeface="Akatab"/>
                <a:cs typeface="Akatab"/>
                <a:sym typeface="Akat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/>
          <p:nvPr>
            <p:ph idx="1" type="subTitle"/>
          </p:nvPr>
        </p:nvSpPr>
        <p:spPr>
          <a:xfrm>
            <a:off x="718425" y="1765875"/>
            <a:ext cx="23055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8" name="Google Shape;98;p13"/>
          <p:cNvSpPr txBox="1"/>
          <p:nvPr>
            <p:ph idx="8" type="subTitle"/>
          </p:nvPr>
        </p:nvSpPr>
        <p:spPr>
          <a:xfrm>
            <a:off x="3419250" y="1765875"/>
            <a:ext cx="23055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9" name="Google Shape;99;p13"/>
          <p:cNvSpPr txBox="1"/>
          <p:nvPr>
            <p:ph idx="9" type="subTitle"/>
          </p:nvPr>
        </p:nvSpPr>
        <p:spPr>
          <a:xfrm>
            <a:off x="6118488" y="1765875"/>
            <a:ext cx="23055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idx="13" type="subTitle"/>
          </p:nvPr>
        </p:nvSpPr>
        <p:spPr>
          <a:xfrm>
            <a:off x="718425" y="3346300"/>
            <a:ext cx="23055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1" name="Google Shape;101;p13"/>
          <p:cNvSpPr txBox="1"/>
          <p:nvPr>
            <p:ph idx="14" type="subTitle"/>
          </p:nvPr>
        </p:nvSpPr>
        <p:spPr>
          <a:xfrm>
            <a:off x="3419250" y="3346300"/>
            <a:ext cx="23055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2" name="Google Shape;102;p13"/>
          <p:cNvSpPr txBox="1"/>
          <p:nvPr>
            <p:ph idx="15" type="subTitle"/>
          </p:nvPr>
        </p:nvSpPr>
        <p:spPr>
          <a:xfrm>
            <a:off x="6118488" y="3346300"/>
            <a:ext cx="23055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03" name="Google Shape;103;p13"/>
          <p:cNvGrpSpPr/>
          <p:nvPr/>
        </p:nvGrpSpPr>
        <p:grpSpPr>
          <a:xfrm>
            <a:off x="410425" y="185850"/>
            <a:ext cx="8553763" cy="4632105"/>
            <a:chOff x="410425" y="185850"/>
            <a:chExt cx="8553763" cy="4632105"/>
          </a:xfrm>
        </p:grpSpPr>
        <p:sp>
          <p:nvSpPr>
            <p:cNvPr id="104" name="Google Shape;104;p13"/>
            <p:cNvSpPr/>
            <p:nvPr/>
          </p:nvSpPr>
          <p:spPr>
            <a:xfrm rot="5400000">
              <a:off x="3038138" y="4524105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105" name="Google Shape;105;p13"/>
            <p:cNvCxnSpPr>
              <a:stCxn id="104" idx="0"/>
            </p:cNvCxnSpPr>
            <p:nvPr/>
          </p:nvCxnSpPr>
          <p:spPr>
            <a:xfrm>
              <a:off x="3331988" y="4777005"/>
              <a:ext cx="5632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6" name="Google Shape;106;p13"/>
            <p:cNvSpPr/>
            <p:nvPr/>
          </p:nvSpPr>
          <p:spPr>
            <a:xfrm>
              <a:off x="410425" y="1386150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107" name="Google Shape;107;p13"/>
            <p:cNvCxnSpPr>
              <a:stCxn id="106" idx="0"/>
            </p:cNvCxnSpPr>
            <p:nvPr/>
          </p:nvCxnSpPr>
          <p:spPr>
            <a:xfrm rot="10800000">
              <a:off x="451375" y="185850"/>
              <a:ext cx="0" cy="1200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grpSp>
        <p:nvGrpSpPr>
          <p:cNvPr id="110" name="Google Shape;110;p14"/>
          <p:cNvGrpSpPr/>
          <p:nvPr/>
        </p:nvGrpSpPr>
        <p:grpSpPr>
          <a:xfrm>
            <a:off x="188095" y="188100"/>
            <a:ext cx="8537030" cy="4646702"/>
            <a:chOff x="194045" y="189750"/>
            <a:chExt cx="8537030" cy="4646702"/>
          </a:xfrm>
        </p:grpSpPr>
        <p:grpSp>
          <p:nvGrpSpPr>
            <p:cNvPr id="111" name="Google Shape;111;p14"/>
            <p:cNvGrpSpPr/>
            <p:nvPr/>
          </p:nvGrpSpPr>
          <p:grpSpPr>
            <a:xfrm>
              <a:off x="8649175" y="189750"/>
              <a:ext cx="81900" cy="3591600"/>
              <a:chOff x="8649175" y="189750"/>
              <a:chExt cx="81900" cy="3591600"/>
            </a:xfrm>
          </p:grpSpPr>
          <p:sp>
            <p:nvSpPr>
              <p:cNvPr id="112" name="Google Shape;112;p14"/>
              <p:cNvSpPr/>
              <p:nvPr/>
            </p:nvSpPr>
            <p:spPr>
              <a:xfrm>
                <a:off x="8649175" y="3275550"/>
                <a:ext cx="81900" cy="50580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katab"/>
                  <a:ea typeface="Akatab"/>
                  <a:cs typeface="Akatab"/>
                  <a:sym typeface="Akatab"/>
                </a:endParaRPr>
              </a:p>
            </p:txBody>
          </p:sp>
          <p:cxnSp>
            <p:nvCxnSpPr>
              <p:cNvPr id="113" name="Google Shape;113;p14"/>
              <p:cNvCxnSpPr>
                <a:stCxn id="112" idx="0"/>
              </p:cNvCxnSpPr>
              <p:nvPr/>
            </p:nvCxnSpPr>
            <p:spPr>
              <a:xfrm rot="10800000">
                <a:off x="8690125" y="189750"/>
                <a:ext cx="0" cy="3085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14" name="Google Shape;114;p14"/>
            <p:cNvSpPr/>
            <p:nvPr/>
          </p:nvSpPr>
          <p:spPr>
            <a:xfrm rot="-5400000">
              <a:off x="1966295" y="4542602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115" name="Google Shape;115;p14"/>
            <p:cNvCxnSpPr>
              <a:stCxn id="114" idx="0"/>
            </p:cNvCxnSpPr>
            <p:nvPr/>
          </p:nvCxnSpPr>
          <p:spPr>
            <a:xfrm rot="10800000">
              <a:off x="194045" y="4795502"/>
              <a:ext cx="1560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6" name="Google Shape;116;p14"/>
          <p:cNvSpPr txBox="1"/>
          <p:nvPr>
            <p:ph type="title"/>
          </p:nvPr>
        </p:nvSpPr>
        <p:spPr>
          <a:xfrm>
            <a:off x="713225" y="700875"/>
            <a:ext cx="2402100" cy="10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7" name="Google Shape;117;p14"/>
          <p:cNvSpPr txBox="1"/>
          <p:nvPr>
            <p:ph idx="1" type="subTitle"/>
          </p:nvPr>
        </p:nvSpPr>
        <p:spPr>
          <a:xfrm>
            <a:off x="713225" y="1685575"/>
            <a:ext cx="2402100" cy="9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8" name="Google Shape;118;p14"/>
          <p:cNvSpPr/>
          <p:nvPr>
            <p:ph idx="2" type="pic"/>
          </p:nvPr>
        </p:nvSpPr>
        <p:spPr>
          <a:xfrm>
            <a:off x="3311888" y="547050"/>
            <a:ext cx="2484300" cy="40494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119" name="Google Shape;119;p14"/>
          <p:cNvSpPr/>
          <p:nvPr>
            <p:ph idx="3" type="pic"/>
          </p:nvPr>
        </p:nvSpPr>
        <p:spPr>
          <a:xfrm>
            <a:off x="713225" y="2780275"/>
            <a:ext cx="2484300" cy="18162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120" name="Google Shape;120;p14"/>
          <p:cNvSpPr/>
          <p:nvPr>
            <p:ph idx="4" type="pic"/>
          </p:nvPr>
        </p:nvSpPr>
        <p:spPr>
          <a:xfrm flipH="1">
            <a:off x="5910550" y="547050"/>
            <a:ext cx="2484300" cy="40494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23" name="Google Shape;123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" type="subTitle"/>
          </p:nvPr>
        </p:nvSpPr>
        <p:spPr>
          <a:xfrm>
            <a:off x="837675" y="2921900"/>
            <a:ext cx="2375100" cy="13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5" name="Google Shape;125;p15"/>
          <p:cNvSpPr txBox="1"/>
          <p:nvPr>
            <p:ph idx="2" type="subTitle"/>
          </p:nvPr>
        </p:nvSpPr>
        <p:spPr>
          <a:xfrm>
            <a:off x="3384452" y="2921900"/>
            <a:ext cx="2375100" cy="13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3" type="subTitle"/>
          </p:nvPr>
        </p:nvSpPr>
        <p:spPr>
          <a:xfrm>
            <a:off x="5931175" y="2921901"/>
            <a:ext cx="2375100" cy="13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4" type="subTitle"/>
          </p:nvPr>
        </p:nvSpPr>
        <p:spPr>
          <a:xfrm>
            <a:off x="837675" y="2391925"/>
            <a:ext cx="2375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5" type="subTitle"/>
          </p:nvPr>
        </p:nvSpPr>
        <p:spPr>
          <a:xfrm>
            <a:off x="3384452" y="2391925"/>
            <a:ext cx="2375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9" name="Google Shape;129;p15"/>
          <p:cNvSpPr txBox="1"/>
          <p:nvPr>
            <p:ph idx="6" type="subTitle"/>
          </p:nvPr>
        </p:nvSpPr>
        <p:spPr>
          <a:xfrm>
            <a:off x="5931175" y="2391925"/>
            <a:ext cx="2375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30" name="Google Shape;130;p15"/>
          <p:cNvGrpSpPr/>
          <p:nvPr/>
        </p:nvGrpSpPr>
        <p:grpSpPr>
          <a:xfrm>
            <a:off x="409729" y="191865"/>
            <a:ext cx="8544000" cy="4614700"/>
            <a:chOff x="409729" y="191865"/>
            <a:chExt cx="8544000" cy="4614700"/>
          </a:xfrm>
        </p:grpSpPr>
        <p:sp>
          <p:nvSpPr>
            <p:cNvPr id="131" name="Google Shape;131;p15"/>
            <p:cNvSpPr/>
            <p:nvPr/>
          </p:nvSpPr>
          <p:spPr>
            <a:xfrm>
              <a:off x="409729" y="1752165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132" name="Google Shape;132;p15"/>
            <p:cNvCxnSpPr>
              <a:stCxn id="131" idx="0"/>
            </p:cNvCxnSpPr>
            <p:nvPr/>
          </p:nvCxnSpPr>
          <p:spPr>
            <a:xfrm rot="10800000">
              <a:off x="450679" y="191865"/>
              <a:ext cx="0" cy="1560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133" name="Google Shape;133;p15"/>
            <p:cNvSpPr/>
            <p:nvPr/>
          </p:nvSpPr>
          <p:spPr>
            <a:xfrm rot="5400000">
              <a:off x="6179179" y="4512715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134" name="Google Shape;134;p15"/>
            <p:cNvCxnSpPr>
              <a:stCxn id="133" idx="0"/>
            </p:cNvCxnSpPr>
            <p:nvPr/>
          </p:nvCxnSpPr>
          <p:spPr>
            <a:xfrm>
              <a:off x="6473029" y="4765615"/>
              <a:ext cx="2480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37" name="Google Shape;137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8" name="Google Shape;138;p16"/>
          <p:cNvSpPr txBox="1"/>
          <p:nvPr>
            <p:ph idx="1" type="subTitle"/>
          </p:nvPr>
        </p:nvSpPr>
        <p:spPr>
          <a:xfrm>
            <a:off x="1253224" y="1720504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9" name="Google Shape;139;p16"/>
          <p:cNvSpPr txBox="1"/>
          <p:nvPr>
            <p:ph idx="2" type="subTitle"/>
          </p:nvPr>
        </p:nvSpPr>
        <p:spPr>
          <a:xfrm>
            <a:off x="5079776" y="1720504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>
            <p:ph idx="3" type="subTitle"/>
          </p:nvPr>
        </p:nvSpPr>
        <p:spPr>
          <a:xfrm>
            <a:off x="1253224" y="3381079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1" name="Google Shape;141;p16"/>
          <p:cNvSpPr txBox="1"/>
          <p:nvPr>
            <p:ph idx="4" type="subTitle"/>
          </p:nvPr>
        </p:nvSpPr>
        <p:spPr>
          <a:xfrm>
            <a:off x="5079776" y="3381079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5" type="subTitle"/>
          </p:nvPr>
        </p:nvSpPr>
        <p:spPr>
          <a:xfrm>
            <a:off x="1253225" y="1286930"/>
            <a:ext cx="2811000" cy="41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3" name="Google Shape;143;p16"/>
          <p:cNvSpPr txBox="1"/>
          <p:nvPr>
            <p:ph idx="6" type="subTitle"/>
          </p:nvPr>
        </p:nvSpPr>
        <p:spPr>
          <a:xfrm>
            <a:off x="1253225" y="2947455"/>
            <a:ext cx="2811000" cy="41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4" name="Google Shape;144;p16"/>
          <p:cNvSpPr txBox="1"/>
          <p:nvPr>
            <p:ph idx="7" type="subTitle"/>
          </p:nvPr>
        </p:nvSpPr>
        <p:spPr>
          <a:xfrm>
            <a:off x="5079750" y="1286930"/>
            <a:ext cx="2811000" cy="41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5" name="Google Shape;145;p16"/>
          <p:cNvSpPr txBox="1"/>
          <p:nvPr>
            <p:ph idx="8" type="subTitle"/>
          </p:nvPr>
        </p:nvSpPr>
        <p:spPr>
          <a:xfrm>
            <a:off x="5079750" y="2947455"/>
            <a:ext cx="2811000" cy="41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46" name="Google Shape;146;p16"/>
          <p:cNvGrpSpPr/>
          <p:nvPr/>
        </p:nvGrpSpPr>
        <p:grpSpPr>
          <a:xfrm>
            <a:off x="424300" y="187356"/>
            <a:ext cx="8311590" cy="4773994"/>
            <a:chOff x="424300" y="187356"/>
            <a:chExt cx="8311590" cy="4773994"/>
          </a:xfrm>
        </p:grpSpPr>
        <p:sp>
          <p:nvSpPr>
            <p:cNvPr id="147" name="Google Shape;147;p16"/>
            <p:cNvSpPr/>
            <p:nvPr/>
          </p:nvSpPr>
          <p:spPr>
            <a:xfrm rot="10800000">
              <a:off x="424300" y="2408950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148" name="Google Shape;148;p16"/>
            <p:cNvCxnSpPr>
              <a:stCxn id="147" idx="0"/>
            </p:cNvCxnSpPr>
            <p:nvPr/>
          </p:nvCxnSpPr>
          <p:spPr>
            <a:xfrm>
              <a:off x="465250" y="2914750"/>
              <a:ext cx="0" cy="204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149" name="Google Shape;149;p16"/>
            <p:cNvSpPr/>
            <p:nvPr/>
          </p:nvSpPr>
          <p:spPr>
            <a:xfrm>
              <a:off x="8653990" y="1867056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150" name="Google Shape;150;p16"/>
            <p:cNvCxnSpPr>
              <a:stCxn id="149" idx="0"/>
            </p:cNvCxnSpPr>
            <p:nvPr/>
          </p:nvCxnSpPr>
          <p:spPr>
            <a:xfrm rot="10800000">
              <a:off x="8694940" y="187356"/>
              <a:ext cx="0" cy="1679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53" name="Google Shape;153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4" name="Google Shape;154;p17"/>
          <p:cNvSpPr txBox="1"/>
          <p:nvPr>
            <p:ph idx="1" type="subTitle"/>
          </p:nvPr>
        </p:nvSpPr>
        <p:spPr>
          <a:xfrm>
            <a:off x="899363" y="1720712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5" name="Google Shape;155;p17"/>
          <p:cNvSpPr txBox="1"/>
          <p:nvPr>
            <p:ph idx="2" type="subTitle"/>
          </p:nvPr>
        </p:nvSpPr>
        <p:spPr>
          <a:xfrm>
            <a:off x="3579000" y="1720712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6" name="Google Shape;156;p17"/>
          <p:cNvSpPr txBox="1"/>
          <p:nvPr>
            <p:ph idx="3" type="subTitle"/>
          </p:nvPr>
        </p:nvSpPr>
        <p:spPr>
          <a:xfrm>
            <a:off x="899363" y="3376373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7" name="Google Shape;157;p17"/>
          <p:cNvSpPr txBox="1"/>
          <p:nvPr>
            <p:ph idx="4" type="subTitle"/>
          </p:nvPr>
        </p:nvSpPr>
        <p:spPr>
          <a:xfrm>
            <a:off x="3579000" y="3376373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8" name="Google Shape;158;p17"/>
          <p:cNvSpPr txBox="1"/>
          <p:nvPr>
            <p:ph idx="5" type="subTitle"/>
          </p:nvPr>
        </p:nvSpPr>
        <p:spPr>
          <a:xfrm>
            <a:off x="6258634" y="1720712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9" name="Google Shape;159;p17"/>
          <p:cNvSpPr txBox="1"/>
          <p:nvPr>
            <p:ph idx="6" type="subTitle"/>
          </p:nvPr>
        </p:nvSpPr>
        <p:spPr>
          <a:xfrm>
            <a:off x="6258634" y="3376373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0" name="Google Shape;160;p17"/>
          <p:cNvSpPr txBox="1"/>
          <p:nvPr>
            <p:ph idx="7" type="subTitle"/>
          </p:nvPr>
        </p:nvSpPr>
        <p:spPr>
          <a:xfrm>
            <a:off x="899363" y="1291525"/>
            <a:ext cx="1986000" cy="41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1" name="Google Shape;161;p17"/>
          <p:cNvSpPr txBox="1"/>
          <p:nvPr>
            <p:ph idx="8" type="subTitle"/>
          </p:nvPr>
        </p:nvSpPr>
        <p:spPr>
          <a:xfrm>
            <a:off x="3579000" y="1291525"/>
            <a:ext cx="1986000" cy="41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2" name="Google Shape;162;p17"/>
          <p:cNvSpPr txBox="1"/>
          <p:nvPr>
            <p:ph idx="9" type="subTitle"/>
          </p:nvPr>
        </p:nvSpPr>
        <p:spPr>
          <a:xfrm>
            <a:off x="6258637" y="1291525"/>
            <a:ext cx="1986000" cy="41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3" name="Google Shape;163;p17"/>
          <p:cNvSpPr txBox="1"/>
          <p:nvPr>
            <p:ph idx="13" type="subTitle"/>
          </p:nvPr>
        </p:nvSpPr>
        <p:spPr>
          <a:xfrm>
            <a:off x="899363" y="2949122"/>
            <a:ext cx="1986000" cy="41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4" name="Google Shape;164;p17"/>
          <p:cNvSpPr txBox="1"/>
          <p:nvPr>
            <p:ph idx="14" type="subTitle"/>
          </p:nvPr>
        </p:nvSpPr>
        <p:spPr>
          <a:xfrm>
            <a:off x="3579000" y="2949122"/>
            <a:ext cx="1986000" cy="41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5" name="Google Shape;165;p17"/>
          <p:cNvSpPr txBox="1"/>
          <p:nvPr>
            <p:ph idx="15" type="subTitle"/>
          </p:nvPr>
        </p:nvSpPr>
        <p:spPr>
          <a:xfrm>
            <a:off x="6258637" y="2949122"/>
            <a:ext cx="1986000" cy="41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66" name="Google Shape;166;p17"/>
          <p:cNvGrpSpPr/>
          <p:nvPr/>
        </p:nvGrpSpPr>
        <p:grpSpPr>
          <a:xfrm>
            <a:off x="196679" y="325300"/>
            <a:ext cx="8551200" cy="4633925"/>
            <a:chOff x="196679" y="325300"/>
            <a:chExt cx="8551200" cy="4633925"/>
          </a:xfrm>
        </p:grpSpPr>
        <p:sp>
          <p:nvSpPr>
            <p:cNvPr id="167" name="Google Shape;167;p17"/>
            <p:cNvSpPr/>
            <p:nvPr/>
          </p:nvSpPr>
          <p:spPr>
            <a:xfrm rot="5400000">
              <a:off x="2007329" y="113350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168" name="Google Shape;168;p17"/>
            <p:cNvCxnSpPr>
              <a:stCxn id="167" idx="2"/>
            </p:cNvCxnSpPr>
            <p:nvPr/>
          </p:nvCxnSpPr>
          <p:spPr>
            <a:xfrm rot="10800000">
              <a:off x="196679" y="366250"/>
              <a:ext cx="1598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9" name="Google Shape;169;p17"/>
            <p:cNvSpPr/>
            <p:nvPr/>
          </p:nvSpPr>
          <p:spPr>
            <a:xfrm>
              <a:off x="8665979" y="2854725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170" name="Google Shape;170;p17"/>
            <p:cNvCxnSpPr>
              <a:stCxn id="169" idx="2"/>
            </p:cNvCxnSpPr>
            <p:nvPr/>
          </p:nvCxnSpPr>
          <p:spPr>
            <a:xfrm>
              <a:off x="8706929" y="3360525"/>
              <a:ext cx="0" cy="1598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73" name="Google Shape;173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4" name="Google Shape;174;p18"/>
          <p:cNvSpPr txBox="1"/>
          <p:nvPr>
            <p:ph idx="1" type="subTitle"/>
          </p:nvPr>
        </p:nvSpPr>
        <p:spPr>
          <a:xfrm>
            <a:off x="720000" y="1205675"/>
            <a:ext cx="77040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1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77" name="Google Shape;177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8" name="Google Shape;178;p19"/>
          <p:cNvSpPr txBox="1"/>
          <p:nvPr>
            <p:ph idx="1" type="subTitle"/>
          </p:nvPr>
        </p:nvSpPr>
        <p:spPr>
          <a:xfrm>
            <a:off x="720000" y="1143800"/>
            <a:ext cx="7704000" cy="33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179" name="Google Shape;179;p19"/>
          <p:cNvGrpSpPr/>
          <p:nvPr/>
        </p:nvGrpSpPr>
        <p:grpSpPr>
          <a:xfrm>
            <a:off x="2611210" y="2251133"/>
            <a:ext cx="6342600" cy="2703044"/>
            <a:chOff x="2611210" y="2251133"/>
            <a:chExt cx="6342600" cy="2703044"/>
          </a:xfrm>
        </p:grpSpPr>
        <p:cxnSp>
          <p:nvCxnSpPr>
            <p:cNvPr id="180" name="Google Shape;180;p19"/>
            <p:cNvCxnSpPr>
              <a:stCxn id="181" idx="0"/>
            </p:cNvCxnSpPr>
            <p:nvPr/>
          </p:nvCxnSpPr>
          <p:spPr>
            <a:xfrm>
              <a:off x="3117010" y="4741875"/>
              <a:ext cx="5836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181" name="Google Shape;181;p19"/>
            <p:cNvSpPr/>
            <p:nvPr/>
          </p:nvSpPr>
          <p:spPr>
            <a:xfrm rot="5400000">
              <a:off x="2823160" y="4488975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sp>
          <p:nvSpPr>
            <p:cNvPr id="182" name="Google Shape;182;p19"/>
            <p:cNvSpPr/>
            <p:nvPr/>
          </p:nvSpPr>
          <p:spPr>
            <a:xfrm rot="10800000">
              <a:off x="8642250" y="2251133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183" name="Google Shape;183;p19"/>
            <p:cNvCxnSpPr/>
            <p:nvPr/>
          </p:nvCxnSpPr>
          <p:spPr>
            <a:xfrm>
              <a:off x="8683200" y="2735077"/>
              <a:ext cx="0" cy="2219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86" name="Google Shape;186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87" name="Google Shape;187;p20"/>
          <p:cNvGrpSpPr/>
          <p:nvPr/>
        </p:nvGrpSpPr>
        <p:grpSpPr>
          <a:xfrm>
            <a:off x="420796" y="333983"/>
            <a:ext cx="8539935" cy="4627515"/>
            <a:chOff x="420796" y="333983"/>
            <a:chExt cx="8539935" cy="4627515"/>
          </a:xfrm>
        </p:grpSpPr>
        <p:sp>
          <p:nvSpPr>
            <p:cNvPr id="188" name="Google Shape;188;p20"/>
            <p:cNvSpPr/>
            <p:nvPr/>
          </p:nvSpPr>
          <p:spPr>
            <a:xfrm rot="-5400000">
              <a:off x="6861181" y="122033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189" name="Google Shape;189;p20"/>
            <p:cNvCxnSpPr>
              <a:stCxn id="188" idx="2"/>
            </p:cNvCxnSpPr>
            <p:nvPr/>
          </p:nvCxnSpPr>
          <p:spPr>
            <a:xfrm>
              <a:off x="7155031" y="374933"/>
              <a:ext cx="1805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190" name="Google Shape;190;p20"/>
            <p:cNvSpPr/>
            <p:nvPr/>
          </p:nvSpPr>
          <p:spPr>
            <a:xfrm>
              <a:off x="420796" y="3158798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191" name="Google Shape;191;p20"/>
            <p:cNvCxnSpPr>
              <a:stCxn id="190" idx="2"/>
            </p:cNvCxnSpPr>
            <p:nvPr/>
          </p:nvCxnSpPr>
          <p:spPr>
            <a:xfrm>
              <a:off x="461746" y="3664598"/>
              <a:ext cx="0" cy="1296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42863" rotWithShape="0" algn="bl" dist="9525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21" name="Google Shape;21;p3"/>
          <p:cNvSpPr txBox="1"/>
          <p:nvPr>
            <p:ph type="title"/>
          </p:nvPr>
        </p:nvSpPr>
        <p:spPr>
          <a:xfrm>
            <a:off x="961425" y="2680575"/>
            <a:ext cx="4383600" cy="17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2" type="title"/>
          </p:nvPr>
        </p:nvSpPr>
        <p:spPr>
          <a:xfrm>
            <a:off x="961425" y="1649425"/>
            <a:ext cx="1032300" cy="74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0" i="1" sz="4500">
                <a:solidFill>
                  <a:schemeClr val="lt1"/>
                </a:solidFill>
                <a:latin typeface="Akatab"/>
                <a:ea typeface="Akatab"/>
                <a:cs typeface="Akatab"/>
                <a:sym typeface="Akatab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/>
          <p:nvPr>
            <p:ph idx="3" type="pic"/>
          </p:nvPr>
        </p:nvSpPr>
        <p:spPr>
          <a:xfrm>
            <a:off x="5109150" y="539550"/>
            <a:ext cx="2760600" cy="40644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94" name="Google Shape;194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95" name="Google Shape;195;p21"/>
          <p:cNvGrpSpPr/>
          <p:nvPr/>
        </p:nvGrpSpPr>
        <p:grpSpPr>
          <a:xfrm>
            <a:off x="189548" y="184579"/>
            <a:ext cx="8556452" cy="4644871"/>
            <a:chOff x="189548" y="184579"/>
            <a:chExt cx="8556452" cy="4644871"/>
          </a:xfrm>
        </p:grpSpPr>
        <p:sp>
          <p:nvSpPr>
            <p:cNvPr id="196" name="Google Shape;196;p21"/>
            <p:cNvSpPr/>
            <p:nvPr/>
          </p:nvSpPr>
          <p:spPr>
            <a:xfrm rot="5400000">
              <a:off x="1996598" y="4535600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197" name="Google Shape;197;p21"/>
            <p:cNvCxnSpPr>
              <a:stCxn id="196" idx="2"/>
            </p:cNvCxnSpPr>
            <p:nvPr/>
          </p:nvCxnSpPr>
          <p:spPr>
            <a:xfrm rot="10800000">
              <a:off x="189548" y="4788500"/>
              <a:ext cx="1595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8" name="Google Shape;198;p21"/>
            <p:cNvSpPr/>
            <p:nvPr/>
          </p:nvSpPr>
          <p:spPr>
            <a:xfrm>
              <a:off x="8664100" y="1744879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199" name="Google Shape;199;p21"/>
            <p:cNvCxnSpPr>
              <a:stCxn id="198" idx="0"/>
            </p:cNvCxnSpPr>
            <p:nvPr/>
          </p:nvCxnSpPr>
          <p:spPr>
            <a:xfrm rot="10800000">
              <a:off x="8705050" y="184579"/>
              <a:ext cx="0" cy="1560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_1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202" name="Google Shape;202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03" name="Google Shape;203;p22"/>
          <p:cNvGrpSpPr/>
          <p:nvPr/>
        </p:nvGrpSpPr>
        <p:grpSpPr>
          <a:xfrm>
            <a:off x="180100" y="193825"/>
            <a:ext cx="3592200" cy="4612725"/>
            <a:chOff x="180100" y="199150"/>
            <a:chExt cx="3592200" cy="4612725"/>
          </a:xfrm>
        </p:grpSpPr>
        <p:sp>
          <p:nvSpPr>
            <p:cNvPr id="204" name="Google Shape;204;p22"/>
            <p:cNvSpPr/>
            <p:nvPr/>
          </p:nvSpPr>
          <p:spPr>
            <a:xfrm>
              <a:off x="424300" y="1759450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205" name="Google Shape;205;p22"/>
            <p:cNvCxnSpPr>
              <a:stCxn id="204" idx="0"/>
            </p:cNvCxnSpPr>
            <p:nvPr/>
          </p:nvCxnSpPr>
          <p:spPr>
            <a:xfrm rot="10800000">
              <a:off x="465250" y="199150"/>
              <a:ext cx="0" cy="1560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206" name="Google Shape;206;p22"/>
            <p:cNvSpPr/>
            <p:nvPr/>
          </p:nvSpPr>
          <p:spPr>
            <a:xfrm rot="-5400000">
              <a:off x="3478450" y="4518025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207" name="Google Shape;207;p22"/>
            <p:cNvCxnSpPr>
              <a:stCxn id="206" idx="0"/>
            </p:cNvCxnSpPr>
            <p:nvPr/>
          </p:nvCxnSpPr>
          <p:spPr>
            <a:xfrm rot="10800000">
              <a:off x="180100" y="4770925"/>
              <a:ext cx="3086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0_1_1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210" name="Google Shape;210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11" name="Google Shape;211;p23"/>
          <p:cNvGrpSpPr/>
          <p:nvPr/>
        </p:nvGrpSpPr>
        <p:grpSpPr>
          <a:xfrm>
            <a:off x="188894" y="309075"/>
            <a:ext cx="8769825" cy="4520375"/>
            <a:chOff x="188894" y="309075"/>
            <a:chExt cx="8769825" cy="4520375"/>
          </a:xfrm>
        </p:grpSpPr>
        <p:sp>
          <p:nvSpPr>
            <p:cNvPr id="212" name="Google Shape;212;p23"/>
            <p:cNvSpPr/>
            <p:nvPr/>
          </p:nvSpPr>
          <p:spPr>
            <a:xfrm rot="5400000">
              <a:off x="7053644" y="4535600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213" name="Google Shape;213;p23"/>
            <p:cNvCxnSpPr>
              <a:stCxn id="212" idx="2"/>
            </p:cNvCxnSpPr>
            <p:nvPr/>
          </p:nvCxnSpPr>
          <p:spPr>
            <a:xfrm rot="10800000">
              <a:off x="188894" y="4788500"/>
              <a:ext cx="6652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4" name="Google Shape;214;p23"/>
            <p:cNvSpPr/>
            <p:nvPr/>
          </p:nvSpPr>
          <p:spPr>
            <a:xfrm rot="-5400000">
              <a:off x="6769469" y="97125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215" name="Google Shape;215;p23"/>
            <p:cNvCxnSpPr>
              <a:stCxn id="214" idx="2"/>
            </p:cNvCxnSpPr>
            <p:nvPr/>
          </p:nvCxnSpPr>
          <p:spPr>
            <a:xfrm>
              <a:off x="7063319" y="350025"/>
              <a:ext cx="189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bg>
      <p:bgPr>
        <a:solidFill>
          <a:schemeClr val="dk2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grpSp>
        <p:nvGrpSpPr>
          <p:cNvPr id="218" name="Google Shape;218;p24"/>
          <p:cNvGrpSpPr/>
          <p:nvPr/>
        </p:nvGrpSpPr>
        <p:grpSpPr>
          <a:xfrm>
            <a:off x="384800" y="347900"/>
            <a:ext cx="8571101" cy="81900"/>
            <a:chOff x="384800" y="347900"/>
            <a:chExt cx="8571101" cy="81900"/>
          </a:xfrm>
        </p:grpSpPr>
        <p:sp>
          <p:nvSpPr>
            <p:cNvPr id="219" name="Google Shape;219;p24"/>
            <p:cNvSpPr/>
            <p:nvPr/>
          </p:nvSpPr>
          <p:spPr>
            <a:xfrm rot="-5400000">
              <a:off x="596750" y="135950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220" name="Google Shape;220;p24"/>
            <p:cNvCxnSpPr/>
            <p:nvPr/>
          </p:nvCxnSpPr>
          <p:spPr>
            <a:xfrm>
              <a:off x="898501" y="388850"/>
              <a:ext cx="80574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21" name="Google Shape;221;p24"/>
          <p:cNvSpPr txBox="1"/>
          <p:nvPr>
            <p:ph type="title"/>
          </p:nvPr>
        </p:nvSpPr>
        <p:spPr>
          <a:xfrm>
            <a:off x="2347938" y="714075"/>
            <a:ext cx="44481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" name="Google Shape;222;p24"/>
          <p:cNvSpPr txBox="1"/>
          <p:nvPr>
            <p:ph idx="1" type="subTitle"/>
          </p:nvPr>
        </p:nvSpPr>
        <p:spPr>
          <a:xfrm>
            <a:off x="2347900" y="16831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" name="Google Shape;223;p24"/>
          <p:cNvSpPr txBox="1"/>
          <p:nvPr/>
        </p:nvSpPr>
        <p:spPr>
          <a:xfrm>
            <a:off x="2204825" y="3730879"/>
            <a:ext cx="47343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Akatab"/>
                <a:ea typeface="Akatab"/>
                <a:cs typeface="Akatab"/>
                <a:sym typeface="Akatab"/>
              </a:rPr>
              <a:t>CREDITS: This presentation template was created by </a:t>
            </a:r>
            <a:r>
              <a:rPr b="1" lang="en" sz="1100" u="sng">
                <a:solidFill>
                  <a:schemeClr val="lt1"/>
                </a:solidFill>
                <a:latin typeface="Akatab"/>
                <a:ea typeface="Akatab"/>
                <a:cs typeface="Akatab"/>
                <a:sym typeface="Akatab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lt1"/>
                </a:solidFill>
                <a:latin typeface="Akatab"/>
                <a:ea typeface="Akatab"/>
                <a:cs typeface="Akatab"/>
                <a:sym typeface="Akatab"/>
              </a:rPr>
              <a:t>, and includes icons by </a:t>
            </a:r>
            <a:r>
              <a:rPr b="1" lang="en" sz="1100" u="sng">
                <a:solidFill>
                  <a:schemeClr val="lt1"/>
                </a:solidFill>
                <a:latin typeface="Akatab"/>
                <a:ea typeface="Akatab"/>
                <a:cs typeface="Akatab"/>
                <a:sym typeface="Akatab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lt1"/>
                </a:solidFill>
                <a:latin typeface="Akatab"/>
                <a:ea typeface="Akatab"/>
                <a:cs typeface="Akatab"/>
                <a:sym typeface="Akatab"/>
              </a:rPr>
              <a:t>, and infographics &amp; images by </a:t>
            </a:r>
            <a:r>
              <a:rPr b="1" lang="en" sz="1100" u="sng">
                <a:solidFill>
                  <a:schemeClr val="lt1"/>
                </a:solidFill>
                <a:latin typeface="Akatab"/>
                <a:ea typeface="Akatab"/>
                <a:cs typeface="Akatab"/>
                <a:sym typeface="Akatab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 u="sng">
                <a:solidFill>
                  <a:schemeClr val="lt1"/>
                </a:solidFill>
                <a:latin typeface="Akatab"/>
                <a:ea typeface="Akatab"/>
                <a:cs typeface="Akatab"/>
                <a:sym typeface="Akatab"/>
              </a:rPr>
              <a:t> </a:t>
            </a:r>
            <a:endParaRPr sz="1100" u="sng">
              <a:solidFill>
                <a:schemeClr val="lt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grpSp>
        <p:nvGrpSpPr>
          <p:cNvPr id="226" name="Google Shape;226;p25"/>
          <p:cNvGrpSpPr/>
          <p:nvPr/>
        </p:nvGrpSpPr>
        <p:grpSpPr>
          <a:xfrm>
            <a:off x="6554694" y="808785"/>
            <a:ext cx="2401200" cy="4139700"/>
            <a:chOff x="6554694" y="808785"/>
            <a:chExt cx="2401200" cy="4139700"/>
          </a:xfrm>
        </p:grpSpPr>
        <p:sp>
          <p:nvSpPr>
            <p:cNvPr id="227" name="Google Shape;227;p25"/>
            <p:cNvSpPr/>
            <p:nvPr/>
          </p:nvSpPr>
          <p:spPr>
            <a:xfrm rot="-5400000">
              <a:off x="6766644" y="4549275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228" name="Google Shape;228;p25"/>
            <p:cNvCxnSpPr>
              <a:stCxn id="227" idx="2"/>
            </p:cNvCxnSpPr>
            <p:nvPr/>
          </p:nvCxnSpPr>
          <p:spPr>
            <a:xfrm>
              <a:off x="7060494" y="4802175"/>
              <a:ext cx="189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229" name="Google Shape;229;p25"/>
            <p:cNvSpPr/>
            <p:nvPr/>
          </p:nvSpPr>
          <p:spPr>
            <a:xfrm>
              <a:off x="8665694" y="808785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230" name="Google Shape;230;p25"/>
            <p:cNvCxnSpPr>
              <a:stCxn id="229" idx="2"/>
            </p:cNvCxnSpPr>
            <p:nvPr/>
          </p:nvCxnSpPr>
          <p:spPr>
            <a:xfrm>
              <a:off x="8706644" y="1314585"/>
              <a:ext cx="0" cy="3633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grpSp>
        <p:nvGrpSpPr>
          <p:cNvPr id="233" name="Google Shape;233;p26"/>
          <p:cNvGrpSpPr/>
          <p:nvPr/>
        </p:nvGrpSpPr>
        <p:grpSpPr>
          <a:xfrm>
            <a:off x="188094" y="315075"/>
            <a:ext cx="4139700" cy="4513360"/>
            <a:chOff x="188094" y="329775"/>
            <a:chExt cx="4139700" cy="4513360"/>
          </a:xfrm>
        </p:grpSpPr>
        <p:sp>
          <p:nvSpPr>
            <p:cNvPr id="234" name="Google Shape;234;p26"/>
            <p:cNvSpPr/>
            <p:nvPr/>
          </p:nvSpPr>
          <p:spPr>
            <a:xfrm rot="5400000">
              <a:off x="4033944" y="4549285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235" name="Google Shape;235;p26"/>
            <p:cNvCxnSpPr>
              <a:stCxn id="234" idx="2"/>
            </p:cNvCxnSpPr>
            <p:nvPr/>
          </p:nvCxnSpPr>
          <p:spPr>
            <a:xfrm rot="10800000">
              <a:off x="188094" y="4802185"/>
              <a:ext cx="363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6" name="Google Shape;236;p26"/>
            <p:cNvSpPr/>
            <p:nvPr/>
          </p:nvSpPr>
          <p:spPr>
            <a:xfrm rot="5400000">
              <a:off x="2295444" y="117825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237" name="Google Shape;237;p26"/>
            <p:cNvCxnSpPr>
              <a:stCxn id="236" idx="2"/>
            </p:cNvCxnSpPr>
            <p:nvPr/>
          </p:nvCxnSpPr>
          <p:spPr>
            <a:xfrm rot="10800000">
              <a:off x="188094" y="370725"/>
              <a:ext cx="189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2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/>
          <p:nvPr/>
        </p:nvSpPr>
        <p:spPr>
          <a:xfrm>
            <a:off x="171450" y="145800"/>
            <a:ext cx="8801100" cy="4851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4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7"/>
          <p:cNvSpPr txBox="1"/>
          <p:nvPr>
            <p:ph idx="1" type="subTitle"/>
          </p:nvPr>
        </p:nvSpPr>
        <p:spPr>
          <a:xfrm>
            <a:off x="1068813" y="2004274"/>
            <a:ext cx="3615600" cy="16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41" name="Google Shape;241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42" name="Google Shape;242;p27"/>
          <p:cNvGrpSpPr/>
          <p:nvPr/>
        </p:nvGrpSpPr>
        <p:grpSpPr>
          <a:xfrm rot="10800000">
            <a:off x="165548" y="4741850"/>
            <a:ext cx="6506400" cy="90900"/>
            <a:chOff x="1239825" y="571500"/>
            <a:chExt cx="6506400" cy="90900"/>
          </a:xfrm>
        </p:grpSpPr>
        <p:cxnSp>
          <p:nvCxnSpPr>
            <p:cNvPr id="243" name="Google Shape;243;p27"/>
            <p:cNvCxnSpPr/>
            <p:nvPr/>
          </p:nvCxnSpPr>
          <p:spPr>
            <a:xfrm>
              <a:off x="1239825" y="571500"/>
              <a:ext cx="6506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44" name="Google Shape;244;p27"/>
            <p:cNvSpPr/>
            <p:nvPr/>
          </p:nvSpPr>
          <p:spPr>
            <a:xfrm>
              <a:off x="1239825" y="571500"/>
              <a:ext cx="505200" cy="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5" name="Google Shape;245;p27"/>
          <p:cNvGrpSpPr/>
          <p:nvPr/>
        </p:nvGrpSpPr>
        <p:grpSpPr>
          <a:xfrm flipH="1" rot="10800000">
            <a:off x="402371" y="298450"/>
            <a:ext cx="8394600" cy="90900"/>
            <a:chOff x="1239825" y="571500"/>
            <a:chExt cx="8394600" cy="90900"/>
          </a:xfrm>
        </p:grpSpPr>
        <p:cxnSp>
          <p:nvCxnSpPr>
            <p:cNvPr id="246" name="Google Shape;246;p27"/>
            <p:cNvCxnSpPr/>
            <p:nvPr/>
          </p:nvCxnSpPr>
          <p:spPr>
            <a:xfrm>
              <a:off x="1239825" y="571500"/>
              <a:ext cx="8394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47" name="Google Shape;247;p27"/>
            <p:cNvSpPr/>
            <p:nvPr/>
          </p:nvSpPr>
          <p:spPr>
            <a:xfrm>
              <a:off x="1239825" y="571500"/>
              <a:ext cx="505200" cy="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8" name="Google Shape;248;p27"/>
          <p:cNvSpPr/>
          <p:nvPr>
            <p:ph idx="2" type="pic"/>
          </p:nvPr>
        </p:nvSpPr>
        <p:spPr>
          <a:xfrm>
            <a:off x="4789588" y="1603025"/>
            <a:ext cx="3285600" cy="2476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3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"/>
          <p:cNvSpPr/>
          <p:nvPr/>
        </p:nvSpPr>
        <p:spPr>
          <a:xfrm>
            <a:off x="171450" y="145800"/>
            <a:ext cx="8801100" cy="4851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4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8"/>
          <p:cNvSpPr txBox="1"/>
          <p:nvPr>
            <p:ph idx="1" type="subTitle"/>
          </p:nvPr>
        </p:nvSpPr>
        <p:spPr>
          <a:xfrm>
            <a:off x="1068813" y="2004274"/>
            <a:ext cx="3615600" cy="16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52" name="Google Shape;252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53" name="Google Shape;253;p28"/>
          <p:cNvGrpSpPr/>
          <p:nvPr/>
        </p:nvGrpSpPr>
        <p:grpSpPr>
          <a:xfrm rot="10800000">
            <a:off x="165548" y="4741850"/>
            <a:ext cx="6506400" cy="90900"/>
            <a:chOff x="1239825" y="571500"/>
            <a:chExt cx="6506400" cy="90900"/>
          </a:xfrm>
        </p:grpSpPr>
        <p:cxnSp>
          <p:nvCxnSpPr>
            <p:cNvPr id="254" name="Google Shape;254;p28"/>
            <p:cNvCxnSpPr/>
            <p:nvPr/>
          </p:nvCxnSpPr>
          <p:spPr>
            <a:xfrm>
              <a:off x="1239825" y="571500"/>
              <a:ext cx="6506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55" name="Google Shape;255;p28"/>
            <p:cNvSpPr/>
            <p:nvPr/>
          </p:nvSpPr>
          <p:spPr>
            <a:xfrm>
              <a:off x="1239825" y="571500"/>
              <a:ext cx="505200" cy="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6" name="Google Shape;256;p28"/>
          <p:cNvGrpSpPr/>
          <p:nvPr/>
        </p:nvGrpSpPr>
        <p:grpSpPr>
          <a:xfrm flipH="1" rot="10800000">
            <a:off x="402371" y="298450"/>
            <a:ext cx="8394600" cy="90900"/>
            <a:chOff x="1239825" y="571500"/>
            <a:chExt cx="8394600" cy="90900"/>
          </a:xfrm>
        </p:grpSpPr>
        <p:cxnSp>
          <p:nvCxnSpPr>
            <p:cNvPr id="257" name="Google Shape;257;p28"/>
            <p:cNvCxnSpPr/>
            <p:nvPr/>
          </p:nvCxnSpPr>
          <p:spPr>
            <a:xfrm>
              <a:off x="1239825" y="571500"/>
              <a:ext cx="8394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58" name="Google Shape;258;p28"/>
            <p:cNvSpPr/>
            <p:nvPr/>
          </p:nvSpPr>
          <p:spPr>
            <a:xfrm>
              <a:off x="1239825" y="571500"/>
              <a:ext cx="505200" cy="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9" name="Google Shape;259;p28"/>
          <p:cNvSpPr/>
          <p:nvPr>
            <p:ph idx="2" type="pic"/>
          </p:nvPr>
        </p:nvSpPr>
        <p:spPr>
          <a:xfrm>
            <a:off x="4789588" y="1603025"/>
            <a:ext cx="3285600" cy="2476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26" name="Google Shape;26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720000" y="1212700"/>
            <a:ext cx="77040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8" name="Google Shape;28;p4"/>
          <p:cNvGrpSpPr/>
          <p:nvPr/>
        </p:nvGrpSpPr>
        <p:grpSpPr>
          <a:xfrm>
            <a:off x="189050" y="189225"/>
            <a:ext cx="8544825" cy="4626400"/>
            <a:chOff x="189050" y="189225"/>
            <a:chExt cx="8544825" cy="4626400"/>
          </a:xfrm>
        </p:grpSpPr>
        <p:sp>
          <p:nvSpPr>
            <p:cNvPr id="29" name="Google Shape;29;p4"/>
            <p:cNvSpPr/>
            <p:nvPr/>
          </p:nvSpPr>
          <p:spPr>
            <a:xfrm rot="-5400000">
              <a:off x="1810400" y="4521775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30" name="Google Shape;30;p4"/>
            <p:cNvCxnSpPr>
              <a:stCxn id="29" idx="0"/>
            </p:cNvCxnSpPr>
            <p:nvPr/>
          </p:nvCxnSpPr>
          <p:spPr>
            <a:xfrm rot="10800000">
              <a:off x="189050" y="4774675"/>
              <a:ext cx="1409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31" name="Google Shape;31;p4"/>
            <p:cNvSpPr/>
            <p:nvPr/>
          </p:nvSpPr>
          <p:spPr>
            <a:xfrm>
              <a:off x="8651975" y="2683725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32" name="Google Shape;32;p4"/>
            <p:cNvCxnSpPr>
              <a:stCxn id="31" idx="0"/>
            </p:cNvCxnSpPr>
            <p:nvPr/>
          </p:nvCxnSpPr>
          <p:spPr>
            <a:xfrm rot="10800000">
              <a:off x="8692925" y="189225"/>
              <a:ext cx="0" cy="2494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35" name="Google Shape;35;p5"/>
          <p:cNvSpPr txBox="1"/>
          <p:nvPr>
            <p:ph type="title"/>
          </p:nvPr>
        </p:nvSpPr>
        <p:spPr>
          <a:xfrm>
            <a:off x="8724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subTitle"/>
          </p:nvPr>
        </p:nvSpPr>
        <p:spPr>
          <a:xfrm>
            <a:off x="4870333" y="2920120"/>
            <a:ext cx="3153900" cy="14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2" type="subTitle"/>
          </p:nvPr>
        </p:nvSpPr>
        <p:spPr>
          <a:xfrm>
            <a:off x="1129049" y="2920120"/>
            <a:ext cx="3153900" cy="14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3" type="subTitle"/>
          </p:nvPr>
        </p:nvSpPr>
        <p:spPr>
          <a:xfrm>
            <a:off x="1129049" y="2355325"/>
            <a:ext cx="3153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4" type="subTitle"/>
          </p:nvPr>
        </p:nvSpPr>
        <p:spPr>
          <a:xfrm>
            <a:off x="4870333" y="2355325"/>
            <a:ext cx="3153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40" name="Google Shape;40;p5"/>
          <p:cNvGrpSpPr/>
          <p:nvPr/>
        </p:nvGrpSpPr>
        <p:grpSpPr>
          <a:xfrm>
            <a:off x="187300" y="182181"/>
            <a:ext cx="8553400" cy="4639994"/>
            <a:chOff x="187300" y="182181"/>
            <a:chExt cx="8553400" cy="4639994"/>
          </a:xfrm>
        </p:grpSpPr>
        <p:sp>
          <p:nvSpPr>
            <p:cNvPr id="41" name="Google Shape;41;p5"/>
            <p:cNvSpPr/>
            <p:nvPr/>
          </p:nvSpPr>
          <p:spPr>
            <a:xfrm rot="10800000">
              <a:off x="8658800" y="1890725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42" name="Google Shape;42;p5"/>
            <p:cNvCxnSpPr/>
            <p:nvPr/>
          </p:nvCxnSpPr>
          <p:spPr>
            <a:xfrm rot="10800000">
              <a:off x="8699750" y="182181"/>
              <a:ext cx="0" cy="1730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" name="Google Shape;43;p5"/>
            <p:cNvSpPr/>
            <p:nvPr/>
          </p:nvSpPr>
          <p:spPr>
            <a:xfrm rot="5400000">
              <a:off x="4313050" y="4528325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44" name="Google Shape;44;p5"/>
            <p:cNvCxnSpPr>
              <a:stCxn id="43" idx="2"/>
            </p:cNvCxnSpPr>
            <p:nvPr/>
          </p:nvCxnSpPr>
          <p:spPr>
            <a:xfrm rot="10800000">
              <a:off x="187300" y="4781225"/>
              <a:ext cx="3913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47" name="Google Shape;47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8" name="Google Shape;48;p6"/>
          <p:cNvGrpSpPr/>
          <p:nvPr/>
        </p:nvGrpSpPr>
        <p:grpSpPr>
          <a:xfrm>
            <a:off x="417025" y="196658"/>
            <a:ext cx="8321700" cy="3044617"/>
            <a:chOff x="417025" y="196658"/>
            <a:chExt cx="8321700" cy="3044617"/>
          </a:xfrm>
        </p:grpSpPr>
        <p:sp>
          <p:nvSpPr>
            <p:cNvPr id="49" name="Google Shape;49;p6"/>
            <p:cNvSpPr/>
            <p:nvPr/>
          </p:nvSpPr>
          <p:spPr>
            <a:xfrm>
              <a:off x="8656825" y="2735475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50" name="Google Shape;50;p6"/>
            <p:cNvCxnSpPr>
              <a:stCxn id="49" idx="0"/>
            </p:cNvCxnSpPr>
            <p:nvPr/>
          </p:nvCxnSpPr>
          <p:spPr>
            <a:xfrm rot="10800000">
              <a:off x="8697775" y="204075"/>
              <a:ext cx="0" cy="253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1" name="Google Shape;51;p6"/>
            <p:cNvSpPr/>
            <p:nvPr/>
          </p:nvSpPr>
          <p:spPr>
            <a:xfrm>
              <a:off x="417025" y="1756958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52" name="Google Shape;52;p6"/>
            <p:cNvCxnSpPr>
              <a:stCxn id="51" idx="0"/>
            </p:cNvCxnSpPr>
            <p:nvPr/>
          </p:nvCxnSpPr>
          <p:spPr>
            <a:xfrm rot="10800000">
              <a:off x="457975" y="196658"/>
              <a:ext cx="0" cy="1560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55" name="Google Shape;55;p7"/>
          <p:cNvSpPr txBox="1"/>
          <p:nvPr>
            <p:ph type="title"/>
          </p:nvPr>
        </p:nvSpPr>
        <p:spPr>
          <a:xfrm>
            <a:off x="4459625" y="1303675"/>
            <a:ext cx="3687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" type="subTitle"/>
          </p:nvPr>
        </p:nvSpPr>
        <p:spPr>
          <a:xfrm>
            <a:off x="4459625" y="2002450"/>
            <a:ext cx="3687600" cy="17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57" name="Google Shape;57;p7"/>
          <p:cNvSpPr/>
          <p:nvPr>
            <p:ph idx="2" type="pic"/>
          </p:nvPr>
        </p:nvSpPr>
        <p:spPr>
          <a:xfrm>
            <a:off x="863700" y="575550"/>
            <a:ext cx="2743800" cy="39924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grpSp>
        <p:nvGrpSpPr>
          <p:cNvPr id="58" name="Google Shape;58;p7"/>
          <p:cNvGrpSpPr/>
          <p:nvPr/>
        </p:nvGrpSpPr>
        <p:grpSpPr>
          <a:xfrm>
            <a:off x="424300" y="199150"/>
            <a:ext cx="8531975" cy="4630300"/>
            <a:chOff x="424300" y="199150"/>
            <a:chExt cx="8531975" cy="4630300"/>
          </a:xfrm>
        </p:grpSpPr>
        <p:sp>
          <p:nvSpPr>
            <p:cNvPr id="59" name="Google Shape;59;p7"/>
            <p:cNvSpPr/>
            <p:nvPr/>
          </p:nvSpPr>
          <p:spPr>
            <a:xfrm rot="-5400000">
              <a:off x="4748625" y="4535600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60" name="Google Shape;60;p7"/>
            <p:cNvCxnSpPr>
              <a:stCxn id="59" idx="2"/>
            </p:cNvCxnSpPr>
            <p:nvPr/>
          </p:nvCxnSpPr>
          <p:spPr>
            <a:xfrm>
              <a:off x="5042475" y="4788500"/>
              <a:ext cx="3913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61" name="Google Shape;61;p7"/>
            <p:cNvSpPr/>
            <p:nvPr/>
          </p:nvSpPr>
          <p:spPr>
            <a:xfrm>
              <a:off x="424300" y="1759450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62" name="Google Shape;62;p7"/>
            <p:cNvCxnSpPr>
              <a:stCxn id="61" idx="0"/>
            </p:cNvCxnSpPr>
            <p:nvPr/>
          </p:nvCxnSpPr>
          <p:spPr>
            <a:xfrm rot="10800000">
              <a:off x="465250" y="199150"/>
              <a:ext cx="0" cy="1560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65" name="Google Shape;65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66" name="Google Shape;66;p8"/>
          <p:cNvGrpSpPr/>
          <p:nvPr/>
        </p:nvGrpSpPr>
        <p:grpSpPr>
          <a:xfrm>
            <a:off x="384800" y="859801"/>
            <a:ext cx="8571101" cy="4095600"/>
            <a:chOff x="384800" y="859801"/>
            <a:chExt cx="8571101" cy="4095600"/>
          </a:xfrm>
        </p:grpSpPr>
        <p:sp>
          <p:nvSpPr>
            <p:cNvPr id="67" name="Google Shape;67;p8"/>
            <p:cNvSpPr/>
            <p:nvPr/>
          </p:nvSpPr>
          <p:spPr>
            <a:xfrm flipH="1">
              <a:off x="7855150" y="859801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68" name="Google Shape;68;p8"/>
            <p:cNvCxnSpPr/>
            <p:nvPr/>
          </p:nvCxnSpPr>
          <p:spPr>
            <a:xfrm rot="5400000">
              <a:off x="5939200" y="2998501"/>
              <a:ext cx="3913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9" name="Google Shape;69;p8"/>
            <p:cNvSpPr/>
            <p:nvPr/>
          </p:nvSpPr>
          <p:spPr>
            <a:xfrm flipH="1" rot="-5400000">
              <a:off x="596750" y="4501752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70" name="Google Shape;70;p8"/>
            <p:cNvCxnSpPr/>
            <p:nvPr/>
          </p:nvCxnSpPr>
          <p:spPr>
            <a:xfrm>
              <a:off x="898501" y="4754652"/>
              <a:ext cx="8057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73" name="Google Shape;73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74" name="Google Shape;74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75" name="Google Shape;75;p9"/>
          <p:cNvGrpSpPr/>
          <p:nvPr/>
        </p:nvGrpSpPr>
        <p:grpSpPr>
          <a:xfrm>
            <a:off x="188100" y="338850"/>
            <a:ext cx="8771701" cy="4488651"/>
            <a:chOff x="188100" y="338850"/>
            <a:chExt cx="8771701" cy="4488651"/>
          </a:xfrm>
        </p:grpSpPr>
        <p:sp>
          <p:nvSpPr>
            <p:cNvPr id="76" name="Google Shape;76;p9"/>
            <p:cNvSpPr/>
            <p:nvPr/>
          </p:nvSpPr>
          <p:spPr>
            <a:xfrm rot="5400000">
              <a:off x="3980800" y="4533651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77" name="Google Shape;77;p9"/>
            <p:cNvCxnSpPr/>
            <p:nvPr/>
          </p:nvCxnSpPr>
          <p:spPr>
            <a:xfrm rot="10800000">
              <a:off x="188100" y="4786551"/>
              <a:ext cx="3913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8" name="Google Shape;78;p9"/>
            <p:cNvSpPr/>
            <p:nvPr/>
          </p:nvSpPr>
          <p:spPr>
            <a:xfrm rot="-5400000">
              <a:off x="600650" y="126900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79" name="Google Shape;79;p9"/>
            <p:cNvCxnSpPr/>
            <p:nvPr/>
          </p:nvCxnSpPr>
          <p:spPr>
            <a:xfrm>
              <a:off x="902401" y="379800"/>
              <a:ext cx="8057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0"/>
          <p:cNvSpPr/>
          <p:nvPr>
            <p:ph idx="2" type="pic"/>
          </p:nvPr>
        </p:nvSpPr>
        <p:spPr>
          <a:xfrm>
            <a:off x="-5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0"/>
          <p:cNvSpPr txBox="1"/>
          <p:nvPr>
            <p:ph type="title"/>
          </p:nvPr>
        </p:nvSpPr>
        <p:spPr>
          <a:xfrm>
            <a:off x="720000" y="4123600"/>
            <a:ext cx="7704000" cy="4635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storo"/>
              <a:buNone/>
              <a:defRPr sz="3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storo"/>
              <a:buNone/>
              <a:defRPr sz="3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storo"/>
              <a:buNone/>
              <a:defRPr sz="3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storo"/>
              <a:buNone/>
              <a:defRPr sz="3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storo"/>
              <a:buNone/>
              <a:defRPr sz="3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storo"/>
              <a:buNone/>
              <a:defRPr sz="3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storo"/>
              <a:buNone/>
              <a:defRPr sz="3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storo"/>
              <a:buNone/>
              <a:defRPr sz="3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storo"/>
              <a:buNone/>
              <a:defRPr sz="3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●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1pPr>
            <a:lvl2pPr indent="-3048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○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2pPr>
            <a:lvl3pPr indent="-3048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■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3pPr>
            <a:lvl4pPr indent="-3048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●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4pPr>
            <a:lvl5pPr indent="-3048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○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5pPr>
            <a:lvl6pPr indent="-3048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■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6pPr>
            <a:lvl7pPr indent="-3048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●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7pPr>
            <a:lvl8pPr indent="-3048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○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8pPr>
            <a:lvl9pPr indent="-3048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■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15.png"/><Relationship Id="rId5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png"/><Relationship Id="rId4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Relationship Id="rId4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Relationship Id="rId4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Relationship Id="rId4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Relationship Id="rId4" Type="http://schemas.openxmlformats.org/officeDocument/2006/relationships/image" Target="../media/image44.png"/><Relationship Id="rId5" Type="http://schemas.openxmlformats.org/officeDocument/2006/relationships/image" Target="../media/image38.png"/><Relationship Id="rId6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9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Relationship Id="rId5" Type="http://schemas.openxmlformats.org/officeDocument/2006/relationships/image" Target="../media/image4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8.jpg"/><Relationship Id="rId4" Type="http://schemas.openxmlformats.org/officeDocument/2006/relationships/hyperlink" Target="http://192.168.50.80:8501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"/>
          <p:cNvSpPr txBox="1"/>
          <p:nvPr>
            <p:ph type="ctrTitle"/>
          </p:nvPr>
        </p:nvSpPr>
        <p:spPr>
          <a:xfrm>
            <a:off x="932125" y="674000"/>
            <a:ext cx="6396300" cy="229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ML-Driven Taxi Positioning for Enhanced Efficiency</a:t>
            </a:r>
            <a:endParaRPr i="1" sz="3600"/>
          </a:p>
        </p:txBody>
      </p:sp>
      <p:sp>
        <p:nvSpPr>
          <p:cNvPr id="265" name="Google Shape;265;p29"/>
          <p:cNvSpPr txBox="1"/>
          <p:nvPr>
            <p:ph idx="1" type="subTitle"/>
          </p:nvPr>
        </p:nvSpPr>
        <p:spPr>
          <a:xfrm>
            <a:off x="932125" y="3135975"/>
            <a:ext cx="2684400" cy="6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Irvan Indra Wahab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575" y="1449953"/>
            <a:ext cx="2170488" cy="1354839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Transport Volume - Train</a:t>
            </a:r>
            <a:endParaRPr/>
          </a:p>
        </p:txBody>
      </p:sp>
      <p:sp>
        <p:nvSpPr>
          <p:cNvPr id="396" name="Google Shape;396;p38"/>
          <p:cNvSpPr txBox="1"/>
          <p:nvPr>
            <p:ph idx="1" type="subTitle"/>
          </p:nvPr>
        </p:nvSpPr>
        <p:spPr>
          <a:xfrm>
            <a:off x="6787851" y="1780675"/>
            <a:ext cx="16362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External data on train station latitude and longitude</a:t>
            </a:r>
            <a:endParaRPr/>
          </a:p>
        </p:txBody>
      </p:sp>
      <p:cxnSp>
        <p:nvCxnSpPr>
          <p:cNvPr id="397" name="Google Shape;397;p38"/>
          <p:cNvCxnSpPr/>
          <p:nvPr/>
        </p:nvCxnSpPr>
        <p:spPr>
          <a:xfrm>
            <a:off x="4301893" y="2593589"/>
            <a:ext cx="0" cy="24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8" name="Google Shape;39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0567" y="1450003"/>
            <a:ext cx="3366243" cy="1354734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8"/>
          <p:cNvSpPr/>
          <p:nvPr/>
        </p:nvSpPr>
        <p:spPr>
          <a:xfrm>
            <a:off x="814542" y="1449950"/>
            <a:ext cx="809100" cy="1354800"/>
          </a:xfrm>
          <a:prstGeom prst="rect">
            <a:avLst/>
          </a:prstGeom>
          <a:noFill/>
          <a:ln cap="flat" cmpd="sng" w="38100">
            <a:solidFill>
              <a:srgbClr val="00C3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400" name="Google Shape;400;p38"/>
          <p:cNvSpPr/>
          <p:nvPr/>
        </p:nvSpPr>
        <p:spPr>
          <a:xfrm>
            <a:off x="4923054" y="1450015"/>
            <a:ext cx="480900" cy="1354800"/>
          </a:xfrm>
          <a:prstGeom prst="rect">
            <a:avLst/>
          </a:prstGeom>
          <a:noFill/>
          <a:ln cap="flat" cmpd="sng" w="38100">
            <a:solidFill>
              <a:srgbClr val="00C3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pic>
        <p:nvPicPr>
          <p:cNvPr id="401" name="Google Shape;40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6100" y="3395373"/>
            <a:ext cx="3603532" cy="1392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2" name="Google Shape;402;p38"/>
          <p:cNvCxnSpPr/>
          <p:nvPr/>
        </p:nvCxnSpPr>
        <p:spPr>
          <a:xfrm flipH="1">
            <a:off x="3450200" y="2998350"/>
            <a:ext cx="600" cy="20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3" name="Google Shape;403;p38"/>
          <p:cNvSpPr txBox="1"/>
          <p:nvPr>
            <p:ph idx="1" type="subTitle"/>
          </p:nvPr>
        </p:nvSpPr>
        <p:spPr>
          <a:xfrm>
            <a:off x="5403950" y="3805325"/>
            <a:ext cx="29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train station is now represented by latitude and longitude</a:t>
            </a:r>
            <a:endParaRPr/>
          </a:p>
        </p:txBody>
      </p:sp>
      <p:sp>
        <p:nvSpPr>
          <p:cNvPr id="404" name="Google Shape;404;p38"/>
          <p:cNvSpPr txBox="1"/>
          <p:nvPr>
            <p:ph idx="1" type="subTitle"/>
          </p:nvPr>
        </p:nvSpPr>
        <p:spPr>
          <a:xfrm>
            <a:off x="3649175" y="2944688"/>
            <a:ext cx="2170500" cy="3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 on train station code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025" y="3309774"/>
            <a:ext cx="7226224" cy="136447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Transport Volume - </a:t>
            </a:r>
            <a:r>
              <a:rPr lang="en"/>
              <a:t>Train</a:t>
            </a:r>
            <a:endParaRPr/>
          </a:p>
        </p:txBody>
      </p:sp>
      <p:pic>
        <p:nvPicPr>
          <p:cNvPr id="411" name="Google Shape;41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0238" y="1284923"/>
            <a:ext cx="3603532" cy="1392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2" name="Google Shape;412;p39"/>
          <p:cNvCxnSpPr/>
          <p:nvPr/>
        </p:nvCxnSpPr>
        <p:spPr>
          <a:xfrm>
            <a:off x="4572313" y="2788900"/>
            <a:ext cx="0" cy="40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3" name="Google Shape;413;p39"/>
          <p:cNvSpPr txBox="1"/>
          <p:nvPr>
            <p:ph idx="1" type="subTitle"/>
          </p:nvPr>
        </p:nvSpPr>
        <p:spPr>
          <a:xfrm>
            <a:off x="4782600" y="2813038"/>
            <a:ext cx="2170500" cy="3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Dummify and multiply</a:t>
            </a:r>
            <a:endParaRPr/>
          </a:p>
        </p:txBody>
      </p:sp>
      <p:sp>
        <p:nvSpPr>
          <p:cNvPr id="414" name="Google Shape;414;p39"/>
          <p:cNvSpPr/>
          <p:nvPr/>
        </p:nvSpPr>
        <p:spPr>
          <a:xfrm>
            <a:off x="5111100" y="4192325"/>
            <a:ext cx="381900" cy="255000"/>
          </a:xfrm>
          <a:prstGeom prst="rect">
            <a:avLst/>
          </a:prstGeom>
          <a:noFill/>
          <a:ln cap="flat" cmpd="sng" w="38100">
            <a:solidFill>
              <a:srgbClr val="00C3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415" name="Google Shape;415;p39"/>
          <p:cNvSpPr/>
          <p:nvPr/>
        </p:nvSpPr>
        <p:spPr>
          <a:xfrm>
            <a:off x="3571850" y="2188800"/>
            <a:ext cx="381900" cy="255000"/>
          </a:xfrm>
          <a:prstGeom prst="rect">
            <a:avLst/>
          </a:prstGeom>
          <a:noFill/>
          <a:ln cap="flat" cmpd="sng" w="38100">
            <a:solidFill>
              <a:srgbClr val="00C3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Transport Volume - Bus</a:t>
            </a:r>
            <a:endParaRPr/>
          </a:p>
        </p:txBody>
      </p:sp>
      <p:pic>
        <p:nvPicPr>
          <p:cNvPr id="421" name="Google Shape;42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738" y="1583675"/>
            <a:ext cx="7698523" cy="282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0"/>
          <p:cNvSpPr/>
          <p:nvPr/>
        </p:nvSpPr>
        <p:spPr>
          <a:xfrm>
            <a:off x="2560125" y="3728100"/>
            <a:ext cx="277200" cy="206400"/>
          </a:xfrm>
          <a:prstGeom prst="rect">
            <a:avLst/>
          </a:prstGeom>
          <a:noFill/>
          <a:ln cap="flat" cmpd="sng" w="38100">
            <a:solidFill>
              <a:srgbClr val="00C3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423" name="Google Shape;423;p40"/>
          <p:cNvSpPr/>
          <p:nvPr/>
        </p:nvSpPr>
        <p:spPr>
          <a:xfrm>
            <a:off x="2560125" y="2420600"/>
            <a:ext cx="277200" cy="206400"/>
          </a:xfrm>
          <a:prstGeom prst="rect">
            <a:avLst/>
          </a:prstGeom>
          <a:noFill/>
          <a:ln cap="flat" cmpd="sng" w="38100">
            <a:solidFill>
              <a:srgbClr val="00C3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Taxi Availability</a:t>
            </a:r>
            <a:endParaRPr/>
          </a:p>
        </p:txBody>
      </p:sp>
      <p:sp>
        <p:nvSpPr>
          <p:cNvPr id="429" name="Google Shape;429;p41"/>
          <p:cNvSpPr txBox="1"/>
          <p:nvPr>
            <p:ph idx="1" type="subTitle"/>
          </p:nvPr>
        </p:nvSpPr>
        <p:spPr>
          <a:xfrm>
            <a:off x="4133150" y="1368100"/>
            <a:ext cx="4290900" cy="24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arenR"/>
            </a:pPr>
            <a:r>
              <a:rPr lang="en"/>
              <a:t>Retrieve taxi availability from 01 to 30-Apr in an hourly format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arenR"/>
            </a:pPr>
            <a:r>
              <a:rPr lang="en"/>
              <a:t>Data extracted contains latitude and longitude of availability taxis at specific date and time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arenR"/>
            </a:pPr>
            <a:r>
              <a:rPr lang="en"/>
              <a:t>Convert the date and time into an hourly time format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arenR"/>
            </a:pPr>
            <a:r>
              <a:rPr lang="en"/>
              <a:t>Use datetime feature to determine if date is weekday or weekend</a:t>
            </a:r>
            <a:endParaRPr/>
          </a:p>
        </p:txBody>
      </p:sp>
      <p:pic>
        <p:nvPicPr>
          <p:cNvPr id="430" name="Google Shape;43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875" y="1320475"/>
            <a:ext cx="2709400" cy="292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Taxi Availability</a:t>
            </a:r>
            <a:endParaRPr/>
          </a:p>
        </p:txBody>
      </p:sp>
      <p:sp>
        <p:nvSpPr>
          <p:cNvPr id="436" name="Google Shape;436;p42"/>
          <p:cNvSpPr txBox="1"/>
          <p:nvPr>
            <p:ph idx="1" type="subTitle"/>
          </p:nvPr>
        </p:nvSpPr>
        <p:spPr>
          <a:xfrm>
            <a:off x="1882500" y="4035325"/>
            <a:ext cx="5379000" cy="6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arenR"/>
            </a:pPr>
            <a:r>
              <a:rPr lang="en"/>
              <a:t>Combine the day_type and timestamp to form a “weekday_xx” format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arenR"/>
            </a:pPr>
            <a:r>
              <a:rPr lang="en"/>
              <a:t>Dummify and count</a:t>
            </a:r>
            <a:endParaRPr/>
          </a:p>
        </p:txBody>
      </p:sp>
      <p:pic>
        <p:nvPicPr>
          <p:cNvPr id="437" name="Google Shape;437;p42"/>
          <p:cNvPicPr preferRelativeResize="0"/>
          <p:nvPr/>
        </p:nvPicPr>
        <p:blipFill rotWithShape="1">
          <a:blip r:embed="rId3">
            <a:alphaModFix/>
          </a:blip>
          <a:srcRect b="0" l="0" r="33061" t="0"/>
          <a:stretch/>
        </p:blipFill>
        <p:spPr>
          <a:xfrm>
            <a:off x="3622950" y="1304050"/>
            <a:ext cx="4801042" cy="253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425" y="1300175"/>
            <a:ext cx="2355675" cy="2543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9" name="Google Shape;439;p42"/>
          <p:cNvCxnSpPr/>
          <p:nvPr/>
        </p:nvCxnSpPr>
        <p:spPr>
          <a:xfrm flipH="1" rot="10800000">
            <a:off x="3037500" y="2563750"/>
            <a:ext cx="4557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0" name="Google Shape;440;p42"/>
          <p:cNvSpPr/>
          <p:nvPr/>
        </p:nvSpPr>
        <p:spPr>
          <a:xfrm>
            <a:off x="1848650" y="1270300"/>
            <a:ext cx="954900" cy="1164000"/>
          </a:xfrm>
          <a:prstGeom prst="rect">
            <a:avLst/>
          </a:prstGeom>
          <a:noFill/>
          <a:ln cap="flat" cmpd="sng" w="38100">
            <a:solidFill>
              <a:srgbClr val="00C3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441" name="Google Shape;441;p42"/>
          <p:cNvSpPr/>
          <p:nvPr/>
        </p:nvSpPr>
        <p:spPr>
          <a:xfrm>
            <a:off x="5013850" y="1304050"/>
            <a:ext cx="561600" cy="1130400"/>
          </a:xfrm>
          <a:prstGeom prst="rect">
            <a:avLst/>
          </a:prstGeom>
          <a:noFill/>
          <a:ln cap="flat" cmpd="sng" w="38100">
            <a:solidFill>
              <a:srgbClr val="00C3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3"/>
          <p:cNvSpPr txBox="1"/>
          <p:nvPr>
            <p:ph type="title"/>
          </p:nvPr>
        </p:nvSpPr>
        <p:spPr>
          <a:xfrm>
            <a:off x="961425" y="2680575"/>
            <a:ext cx="6862200" cy="17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7" name="Google Shape;447;p43"/>
          <p:cNvSpPr txBox="1"/>
          <p:nvPr>
            <p:ph idx="2" type="title"/>
          </p:nvPr>
        </p:nvSpPr>
        <p:spPr>
          <a:xfrm>
            <a:off x="961425" y="1649425"/>
            <a:ext cx="10323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/>
              <a:t>03</a:t>
            </a:r>
            <a:endParaRPr i="0"/>
          </a:p>
        </p:txBody>
      </p:sp>
      <p:grpSp>
        <p:nvGrpSpPr>
          <p:cNvPr id="448" name="Google Shape;448;p43"/>
          <p:cNvGrpSpPr/>
          <p:nvPr/>
        </p:nvGrpSpPr>
        <p:grpSpPr>
          <a:xfrm>
            <a:off x="188271" y="722355"/>
            <a:ext cx="4707300" cy="81900"/>
            <a:chOff x="196113" y="722355"/>
            <a:chExt cx="4707300" cy="81900"/>
          </a:xfrm>
        </p:grpSpPr>
        <p:sp>
          <p:nvSpPr>
            <p:cNvPr id="449" name="Google Shape;449;p43"/>
            <p:cNvSpPr/>
            <p:nvPr/>
          </p:nvSpPr>
          <p:spPr>
            <a:xfrm flipH="1" rot="-5400000">
              <a:off x="4609563" y="510405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450" name="Google Shape;450;p43"/>
            <p:cNvCxnSpPr>
              <a:stCxn id="449" idx="0"/>
            </p:cNvCxnSpPr>
            <p:nvPr/>
          </p:nvCxnSpPr>
          <p:spPr>
            <a:xfrm rot="10800000">
              <a:off x="196113" y="763305"/>
              <a:ext cx="420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51" name="Google Shape;451;p43"/>
          <p:cNvGrpSpPr/>
          <p:nvPr/>
        </p:nvGrpSpPr>
        <p:grpSpPr>
          <a:xfrm>
            <a:off x="8402038" y="1961930"/>
            <a:ext cx="81900" cy="2993100"/>
            <a:chOff x="8615038" y="1961930"/>
            <a:chExt cx="81900" cy="2993100"/>
          </a:xfrm>
        </p:grpSpPr>
        <p:sp>
          <p:nvSpPr>
            <p:cNvPr id="452" name="Google Shape;452;p43"/>
            <p:cNvSpPr/>
            <p:nvPr/>
          </p:nvSpPr>
          <p:spPr>
            <a:xfrm>
              <a:off x="8615038" y="1961930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453" name="Google Shape;453;p43"/>
            <p:cNvCxnSpPr>
              <a:stCxn id="452" idx="2"/>
            </p:cNvCxnSpPr>
            <p:nvPr/>
          </p:nvCxnSpPr>
          <p:spPr>
            <a:xfrm>
              <a:off x="8655988" y="2467730"/>
              <a:ext cx="0" cy="2487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454" name="Google Shape;454;p43"/>
          <p:cNvSpPr txBox="1"/>
          <p:nvPr/>
        </p:nvSpPr>
        <p:spPr>
          <a:xfrm>
            <a:off x="961425" y="3764287"/>
            <a:ext cx="43602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CFCFC"/>
                </a:solidFill>
                <a:latin typeface="Akatab"/>
                <a:ea typeface="Akatab"/>
                <a:cs typeface="Akatab"/>
                <a:sym typeface="Akatab"/>
              </a:rPr>
              <a:t>Data exploration, visualization, and preprocessing</a:t>
            </a:r>
            <a:endParaRPr>
              <a:solidFill>
                <a:srgbClr val="FCFCFC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Data</a:t>
            </a:r>
            <a:endParaRPr/>
          </a:p>
        </p:txBody>
      </p:sp>
      <p:pic>
        <p:nvPicPr>
          <p:cNvPr id="460" name="Google Shape;460;p44"/>
          <p:cNvPicPr preferRelativeResize="0"/>
          <p:nvPr/>
        </p:nvPicPr>
        <p:blipFill rotWithShape="1">
          <a:blip r:embed="rId3">
            <a:alphaModFix/>
          </a:blip>
          <a:srcRect b="53955" l="3824" r="17639" t="0"/>
          <a:stretch/>
        </p:blipFill>
        <p:spPr>
          <a:xfrm>
            <a:off x="1625225" y="3645124"/>
            <a:ext cx="5943744" cy="123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4"/>
          <p:cNvPicPr preferRelativeResize="0"/>
          <p:nvPr/>
        </p:nvPicPr>
        <p:blipFill rotWithShape="1">
          <a:blip r:embed="rId4">
            <a:alphaModFix/>
          </a:blip>
          <a:srcRect b="0" l="0" r="9239" t="0"/>
          <a:stretch/>
        </p:blipFill>
        <p:spPr>
          <a:xfrm>
            <a:off x="1636605" y="1716625"/>
            <a:ext cx="5920996" cy="1231876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44"/>
          <p:cNvSpPr txBox="1"/>
          <p:nvPr>
            <p:ph idx="7" type="subTitle"/>
          </p:nvPr>
        </p:nvSpPr>
        <p:spPr>
          <a:xfrm>
            <a:off x="2125700" y="1153838"/>
            <a:ext cx="48651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Demand - </a:t>
            </a:r>
            <a:r>
              <a:rPr lang="en" sz="1400"/>
              <a:t>Public Crowds Volume</a:t>
            </a:r>
            <a:endParaRPr sz="1400"/>
          </a:p>
        </p:txBody>
      </p:sp>
      <p:sp>
        <p:nvSpPr>
          <p:cNvPr id="463" name="Google Shape;463;p44"/>
          <p:cNvSpPr/>
          <p:nvPr/>
        </p:nvSpPr>
        <p:spPr>
          <a:xfrm>
            <a:off x="1646083" y="1127450"/>
            <a:ext cx="410400" cy="410400"/>
          </a:xfrm>
          <a:prstGeom prst="roundRect">
            <a:avLst>
              <a:gd fmla="val 24522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464" name="Google Shape;464;p44"/>
          <p:cNvSpPr/>
          <p:nvPr/>
        </p:nvSpPr>
        <p:spPr>
          <a:xfrm>
            <a:off x="1734634" y="1230126"/>
            <a:ext cx="233283" cy="205026"/>
          </a:xfrm>
          <a:custGeom>
            <a:rect b="b" l="l" r="r" t="t"/>
            <a:pathLst>
              <a:path extrusionOk="0" h="1103" w="1255">
                <a:moveTo>
                  <a:pt x="1111" y="86"/>
                </a:moveTo>
                <a:cubicBezTo>
                  <a:pt x="1100" y="86"/>
                  <a:pt x="1092" y="94"/>
                  <a:pt x="1092" y="104"/>
                </a:cubicBezTo>
                <a:lnTo>
                  <a:pt x="1092" y="278"/>
                </a:lnTo>
                <a:lnTo>
                  <a:pt x="758" y="278"/>
                </a:lnTo>
                <a:lnTo>
                  <a:pt x="757" y="276"/>
                </a:lnTo>
                <a:cubicBezTo>
                  <a:pt x="765" y="259"/>
                  <a:pt x="769" y="240"/>
                  <a:pt x="769" y="220"/>
                </a:cubicBezTo>
                <a:cubicBezTo>
                  <a:pt x="769" y="150"/>
                  <a:pt x="715" y="92"/>
                  <a:pt x="644" y="83"/>
                </a:cubicBezTo>
                <a:lnTo>
                  <a:pt x="644" y="18"/>
                </a:lnTo>
                <a:cubicBezTo>
                  <a:pt x="644" y="8"/>
                  <a:pt x="636" y="0"/>
                  <a:pt x="626" y="0"/>
                </a:cubicBezTo>
                <a:cubicBezTo>
                  <a:pt x="616" y="0"/>
                  <a:pt x="607" y="8"/>
                  <a:pt x="607" y="18"/>
                </a:cubicBezTo>
                <a:lnTo>
                  <a:pt x="607" y="83"/>
                </a:lnTo>
                <a:cubicBezTo>
                  <a:pt x="537" y="92"/>
                  <a:pt x="482" y="150"/>
                  <a:pt x="482" y="220"/>
                </a:cubicBezTo>
                <a:cubicBezTo>
                  <a:pt x="482" y="241"/>
                  <a:pt x="488" y="260"/>
                  <a:pt x="496" y="278"/>
                </a:cubicBezTo>
                <a:lnTo>
                  <a:pt x="164" y="278"/>
                </a:lnTo>
                <a:lnTo>
                  <a:pt x="164" y="104"/>
                </a:lnTo>
                <a:cubicBezTo>
                  <a:pt x="164" y="94"/>
                  <a:pt x="155" y="86"/>
                  <a:pt x="145" y="86"/>
                </a:cubicBezTo>
                <a:cubicBezTo>
                  <a:pt x="65" y="86"/>
                  <a:pt x="0" y="149"/>
                  <a:pt x="0" y="226"/>
                </a:cubicBezTo>
                <a:lnTo>
                  <a:pt x="0" y="975"/>
                </a:lnTo>
                <a:cubicBezTo>
                  <a:pt x="0" y="977"/>
                  <a:pt x="0" y="978"/>
                  <a:pt x="1" y="979"/>
                </a:cubicBezTo>
                <a:cubicBezTo>
                  <a:pt x="3" y="1011"/>
                  <a:pt x="18" y="1041"/>
                  <a:pt x="42" y="1065"/>
                </a:cubicBezTo>
                <a:cubicBezTo>
                  <a:pt x="68" y="1089"/>
                  <a:pt x="103" y="1103"/>
                  <a:pt x="140" y="1103"/>
                </a:cubicBezTo>
                <a:lnTo>
                  <a:pt x="1116" y="1103"/>
                </a:lnTo>
                <a:cubicBezTo>
                  <a:pt x="1152" y="1103"/>
                  <a:pt x="1187" y="1089"/>
                  <a:pt x="1213" y="1065"/>
                </a:cubicBezTo>
                <a:cubicBezTo>
                  <a:pt x="1238" y="1041"/>
                  <a:pt x="1253" y="1011"/>
                  <a:pt x="1255" y="979"/>
                </a:cubicBezTo>
                <a:cubicBezTo>
                  <a:pt x="1255" y="978"/>
                  <a:pt x="1255" y="977"/>
                  <a:pt x="1255" y="975"/>
                </a:cubicBezTo>
                <a:lnTo>
                  <a:pt x="1255" y="226"/>
                </a:lnTo>
                <a:lnTo>
                  <a:pt x="1255" y="226"/>
                </a:lnTo>
                <a:cubicBezTo>
                  <a:pt x="1255" y="149"/>
                  <a:pt x="1190" y="86"/>
                  <a:pt x="1111" y="86"/>
                </a:cubicBezTo>
                <a:moveTo>
                  <a:pt x="983" y="805"/>
                </a:moveTo>
                <a:cubicBezTo>
                  <a:pt x="962" y="810"/>
                  <a:pt x="939" y="809"/>
                  <a:pt x="918" y="803"/>
                </a:cubicBezTo>
                <a:cubicBezTo>
                  <a:pt x="891" y="794"/>
                  <a:pt x="869" y="775"/>
                  <a:pt x="856" y="750"/>
                </a:cubicBezTo>
                <a:lnTo>
                  <a:pt x="656" y="354"/>
                </a:lnTo>
                <a:cubicBezTo>
                  <a:pt x="670" y="351"/>
                  <a:pt x="684" y="346"/>
                  <a:pt x="696" y="339"/>
                </a:cubicBezTo>
                <a:cubicBezTo>
                  <a:pt x="698" y="338"/>
                  <a:pt x="699" y="338"/>
                  <a:pt x="699" y="338"/>
                </a:cubicBezTo>
                <a:cubicBezTo>
                  <a:pt x="700" y="337"/>
                  <a:pt x="701" y="337"/>
                  <a:pt x="702" y="336"/>
                </a:cubicBezTo>
                <a:cubicBezTo>
                  <a:pt x="703" y="336"/>
                  <a:pt x="704" y="335"/>
                  <a:pt x="705" y="335"/>
                </a:cubicBezTo>
                <a:cubicBezTo>
                  <a:pt x="705" y="334"/>
                  <a:pt x="706" y="334"/>
                  <a:pt x="706" y="333"/>
                </a:cubicBezTo>
                <a:cubicBezTo>
                  <a:pt x="708" y="333"/>
                  <a:pt x="709" y="332"/>
                  <a:pt x="712" y="331"/>
                </a:cubicBezTo>
                <a:cubicBezTo>
                  <a:pt x="712" y="329"/>
                  <a:pt x="712" y="329"/>
                  <a:pt x="712" y="329"/>
                </a:cubicBezTo>
                <a:cubicBezTo>
                  <a:pt x="719" y="324"/>
                  <a:pt x="727" y="318"/>
                  <a:pt x="733" y="310"/>
                </a:cubicBezTo>
                <a:lnTo>
                  <a:pt x="983" y="805"/>
                </a:lnTo>
                <a:moveTo>
                  <a:pt x="625" y="501"/>
                </a:moveTo>
                <a:cubicBezTo>
                  <a:pt x="614" y="501"/>
                  <a:pt x="606" y="509"/>
                  <a:pt x="606" y="519"/>
                </a:cubicBezTo>
                <a:lnTo>
                  <a:pt x="606" y="555"/>
                </a:lnTo>
                <a:lnTo>
                  <a:pt x="539" y="555"/>
                </a:lnTo>
                <a:lnTo>
                  <a:pt x="628" y="380"/>
                </a:lnTo>
                <a:lnTo>
                  <a:pt x="717" y="555"/>
                </a:lnTo>
                <a:lnTo>
                  <a:pt x="642" y="555"/>
                </a:lnTo>
                <a:lnTo>
                  <a:pt x="642" y="519"/>
                </a:lnTo>
                <a:cubicBezTo>
                  <a:pt x="642" y="509"/>
                  <a:pt x="634" y="501"/>
                  <a:pt x="625" y="501"/>
                </a:cubicBezTo>
                <a:moveTo>
                  <a:pt x="626" y="117"/>
                </a:moveTo>
                <a:cubicBezTo>
                  <a:pt x="684" y="117"/>
                  <a:pt x="732" y="163"/>
                  <a:pt x="732" y="220"/>
                </a:cubicBezTo>
                <a:cubicBezTo>
                  <a:pt x="732" y="238"/>
                  <a:pt x="728" y="255"/>
                  <a:pt x="719" y="269"/>
                </a:cubicBezTo>
                <a:cubicBezTo>
                  <a:pt x="718" y="270"/>
                  <a:pt x="718" y="271"/>
                  <a:pt x="717" y="273"/>
                </a:cubicBezTo>
                <a:cubicBezTo>
                  <a:pt x="716" y="274"/>
                  <a:pt x="716" y="275"/>
                  <a:pt x="715" y="276"/>
                </a:cubicBezTo>
                <a:cubicBezTo>
                  <a:pt x="715" y="277"/>
                  <a:pt x="714" y="277"/>
                  <a:pt x="714" y="278"/>
                </a:cubicBezTo>
                <a:cubicBezTo>
                  <a:pt x="713" y="279"/>
                  <a:pt x="713" y="279"/>
                  <a:pt x="712" y="280"/>
                </a:cubicBezTo>
                <a:cubicBezTo>
                  <a:pt x="712" y="281"/>
                  <a:pt x="711" y="281"/>
                  <a:pt x="711" y="281"/>
                </a:cubicBezTo>
                <a:cubicBezTo>
                  <a:pt x="709" y="284"/>
                  <a:pt x="707" y="286"/>
                  <a:pt x="706" y="287"/>
                </a:cubicBezTo>
                <a:cubicBezTo>
                  <a:pt x="705" y="288"/>
                  <a:pt x="705" y="288"/>
                  <a:pt x="704" y="289"/>
                </a:cubicBezTo>
                <a:cubicBezTo>
                  <a:pt x="704" y="289"/>
                  <a:pt x="703" y="290"/>
                  <a:pt x="702" y="292"/>
                </a:cubicBezTo>
                <a:cubicBezTo>
                  <a:pt x="702" y="292"/>
                  <a:pt x="701" y="293"/>
                  <a:pt x="700" y="293"/>
                </a:cubicBezTo>
                <a:cubicBezTo>
                  <a:pt x="700" y="294"/>
                  <a:pt x="699" y="295"/>
                  <a:pt x="698" y="295"/>
                </a:cubicBezTo>
                <a:cubicBezTo>
                  <a:pt x="696" y="296"/>
                  <a:pt x="695" y="298"/>
                  <a:pt x="693" y="298"/>
                </a:cubicBezTo>
                <a:cubicBezTo>
                  <a:pt x="693" y="299"/>
                  <a:pt x="692" y="299"/>
                  <a:pt x="692" y="300"/>
                </a:cubicBezTo>
                <a:cubicBezTo>
                  <a:pt x="691" y="300"/>
                  <a:pt x="690" y="302"/>
                  <a:pt x="689" y="303"/>
                </a:cubicBezTo>
                <a:cubicBezTo>
                  <a:pt x="688" y="303"/>
                  <a:pt x="688" y="304"/>
                  <a:pt x="687" y="304"/>
                </a:cubicBezTo>
                <a:cubicBezTo>
                  <a:pt x="669" y="315"/>
                  <a:pt x="650" y="322"/>
                  <a:pt x="628" y="322"/>
                </a:cubicBezTo>
                <a:lnTo>
                  <a:pt x="628" y="322"/>
                </a:lnTo>
                <a:lnTo>
                  <a:pt x="628" y="322"/>
                </a:lnTo>
                <a:lnTo>
                  <a:pt x="628" y="322"/>
                </a:lnTo>
                <a:lnTo>
                  <a:pt x="627" y="322"/>
                </a:lnTo>
                <a:lnTo>
                  <a:pt x="626" y="322"/>
                </a:lnTo>
                <a:cubicBezTo>
                  <a:pt x="624" y="322"/>
                  <a:pt x="621" y="322"/>
                  <a:pt x="619" y="322"/>
                </a:cubicBezTo>
                <a:cubicBezTo>
                  <a:pt x="618" y="322"/>
                  <a:pt x="618" y="322"/>
                  <a:pt x="618" y="322"/>
                </a:cubicBezTo>
                <a:cubicBezTo>
                  <a:pt x="616" y="322"/>
                  <a:pt x="614" y="322"/>
                  <a:pt x="612" y="321"/>
                </a:cubicBezTo>
                <a:lnTo>
                  <a:pt x="612" y="321"/>
                </a:lnTo>
                <a:cubicBezTo>
                  <a:pt x="591" y="318"/>
                  <a:pt x="571" y="309"/>
                  <a:pt x="556" y="297"/>
                </a:cubicBezTo>
                <a:lnTo>
                  <a:pt x="555" y="297"/>
                </a:lnTo>
                <a:cubicBezTo>
                  <a:pt x="554" y="295"/>
                  <a:pt x="552" y="294"/>
                  <a:pt x="551" y="293"/>
                </a:cubicBezTo>
                <a:lnTo>
                  <a:pt x="551" y="293"/>
                </a:lnTo>
                <a:cubicBezTo>
                  <a:pt x="549" y="290"/>
                  <a:pt x="547" y="289"/>
                  <a:pt x="546" y="288"/>
                </a:cubicBezTo>
                <a:cubicBezTo>
                  <a:pt x="545" y="287"/>
                  <a:pt x="545" y="287"/>
                  <a:pt x="545" y="286"/>
                </a:cubicBezTo>
                <a:cubicBezTo>
                  <a:pt x="544" y="285"/>
                  <a:pt x="543" y="285"/>
                  <a:pt x="542" y="284"/>
                </a:cubicBezTo>
                <a:cubicBezTo>
                  <a:pt x="542" y="283"/>
                  <a:pt x="541" y="281"/>
                  <a:pt x="541" y="281"/>
                </a:cubicBezTo>
                <a:cubicBezTo>
                  <a:pt x="540" y="280"/>
                  <a:pt x="539" y="279"/>
                  <a:pt x="538" y="278"/>
                </a:cubicBezTo>
                <a:cubicBezTo>
                  <a:pt x="538" y="277"/>
                  <a:pt x="538" y="277"/>
                  <a:pt x="537" y="276"/>
                </a:cubicBezTo>
                <a:cubicBezTo>
                  <a:pt x="536" y="275"/>
                  <a:pt x="536" y="274"/>
                  <a:pt x="534" y="271"/>
                </a:cubicBezTo>
                <a:cubicBezTo>
                  <a:pt x="525" y="257"/>
                  <a:pt x="519" y="239"/>
                  <a:pt x="519" y="220"/>
                </a:cubicBezTo>
                <a:cubicBezTo>
                  <a:pt x="519" y="163"/>
                  <a:pt x="567" y="117"/>
                  <a:pt x="626" y="117"/>
                </a:cubicBezTo>
                <a:moveTo>
                  <a:pt x="1218" y="883"/>
                </a:moveTo>
                <a:cubicBezTo>
                  <a:pt x="1216" y="881"/>
                  <a:pt x="1214" y="878"/>
                  <a:pt x="1212" y="876"/>
                </a:cubicBezTo>
                <a:cubicBezTo>
                  <a:pt x="1189" y="855"/>
                  <a:pt x="1160" y="842"/>
                  <a:pt x="1129" y="837"/>
                </a:cubicBezTo>
                <a:lnTo>
                  <a:pt x="1129" y="734"/>
                </a:lnTo>
                <a:cubicBezTo>
                  <a:pt x="1129" y="724"/>
                  <a:pt x="1121" y="717"/>
                  <a:pt x="1111" y="717"/>
                </a:cubicBezTo>
                <a:cubicBezTo>
                  <a:pt x="1100" y="717"/>
                  <a:pt x="1092" y="724"/>
                  <a:pt x="1092" y="734"/>
                </a:cubicBezTo>
                <a:lnTo>
                  <a:pt x="1092" y="854"/>
                </a:lnTo>
                <a:cubicBezTo>
                  <a:pt x="1092" y="864"/>
                  <a:pt x="1100" y="872"/>
                  <a:pt x="1111" y="872"/>
                </a:cubicBezTo>
                <a:lnTo>
                  <a:pt x="1111" y="872"/>
                </a:lnTo>
                <a:cubicBezTo>
                  <a:pt x="1112" y="872"/>
                  <a:pt x="1114" y="872"/>
                  <a:pt x="1116" y="872"/>
                </a:cubicBezTo>
                <a:lnTo>
                  <a:pt x="1117" y="872"/>
                </a:lnTo>
                <a:cubicBezTo>
                  <a:pt x="1118" y="872"/>
                  <a:pt x="1120" y="872"/>
                  <a:pt x="1121" y="872"/>
                </a:cubicBezTo>
                <a:cubicBezTo>
                  <a:pt x="1121" y="872"/>
                  <a:pt x="1121" y="873"/>
                  <a:pt x="1123" y="873"/>
                </a:cubicBezTo>
                <a:cubicBezTo>
                  <a:pt x="1124" y="873"/>
                  <a:pt x="1125" y="873"/>
                  <a:pt x="1127" y="873"/>
                </a:cubicBezTo>
                <a:lnTo>
                  <a:pt x="1127" y="873"/>
                </a:lnTo>
                <a:cubicBezTo>
                  <a:pt x="1129" y="873"/>
                  <a:pt x="1130" y="873"/>
                  <a:pt x="1132" y="874"/>
                </a:cubicBezTo>
                <a:lnTo>
                  <a:pt x="1132" y="874"/>
                </a:lnTo>
                <a:cubicBezTo>
                  <a:pt x="1166" y="881"/>
                  <a:pt x="1193" y="902"/>
                  <a:pt x="1207" y="930"/>
                </a:cubicBezTo>
                <a:cubicBezTo>
                  <a:pt x="1207" y="931"/>
                  <a:pt x="1207" y="931"/>
                  <a:pt x="1207" y="931"/>
                </a:cubicBezTo>
                <a:cubicBezTo>
                  <a:pt x="1208" y="932"/>
                  <a:pt x="1210" y="933"/>
                  <a:pt x="1210" y="934"/>
                </a:cubicBezTo>
                <a:cubicBezTo>
                  <a:pt x="1210" y="935"/>
                  <a:pt x="1210" y="935"/>
                  <a:pt x="1211" y="935"/>
                </a:cubicBezTo>
                <a:cubicBezTo>
                  <a:pt x="1211" y="936"/>
                  <a:pt x="1211" y="938"/>
                  <a:pt x="1212" y="939"/>
                </a:cubicBezTo>
                <a:cubicBezTo>
                  <a:pt x="1212" y="940"/>
                  <a:pt x="1212" y="940"/>
                  <a:pt x="1212" y="941"/>
                </a:cubicBezTo>
                <a:cubicBezTo>
                  <a:pt x="1213" y="942"/>
                  <a:pt x="1213" y="943"/>
                  <a:pt x="1213" y="943"/>
                </a:cubicBezTo>
                <a:cubicBezTo>
                  <a:pt x="1214" y="944"/>
                  <a:pt x="1214" y="945"/>
                  <a:pt x="1214" y="946"/>
                </a:cubicBezTo>
                <a:cubicBezTo>
                  <a:pt x="1214" y="946"/>
                  <a:pt x="1214" y="948"/>
                  <a:pt x="1215" y="948"/>
                </a:cubicBezTo>
                <a:cubicBezTo>
                  <a:pt x="1215" y="949"/>
                  <a:pt x="1215" y="950"/>
                  <a:pt x="1215" y="952"/>
                </a:cubicBezTo>
                <a:cubicBezTo>
                  <a:pt x="1216" y="952"/>
                  <a:pt x="1216" y="952"/>
                  <a:pt x="1216" y="952"/>
                </a:cubicBezTo>
                <a:cubicBezTo>
                  <a:pt x="1216" y="954"/>
                  <a:pt x="1216" y="955"/>
                  <a:pt x="1216" y="957"/>
                </a:cubicBezTo>
                <a:cubicBezTo>
                  <a:pt x="1216" y="957"/>
                  <a:pt x="1217" y="957"/>
                  <a:pt x="1217" y="958"/>
                </a:cubicBezTo>
                <a:cubicBezTo>
                  <a:pt x="1217" y="959"/>
                  <a:pt x="1217" y="961"/>
                  <a:pt x="1217" y="962"/>
                </a:cubicBezTo>
                <a:lnTo>
                  <a:pt x="1217" y="962"/>
                </a:lnTo>
                <a:cubicBezTo>
                  <a:pt x="1218" y="965"/>
                  <a:pt x="1218" y="969"/>
                  <a:pt x="1218" y="972"/>
                </a:cubicBezTo>
                <a:cubicBezTo>
                  <a:pt x="1216" y="1026"/>
                  <a:pt x="1172" y="1067"/>
                  <a:pt x="1116" y="1067"/>
                </a:cubicBezTo>
                <a:lnTo>
                  <a:pt x="140" y="1067"/>
                </a:lnTo>
                <a:cubicBezTo>
                  <a:pt x="83" y="1067"/>
                  <a:pt x="39" y="1026"/>
                  <a:pt x="37" y="972"/>
                </a:cubicBezTo>
                <a:cubicBezTo>
                  <a:pt x="37" y="969"/>
                  <a:pt x="38" y="965"/>
                  <a:pt x="38" y="962"/>
                </a:cubicBezTo>
                <a:lnTo>
                  <a:pt x="38" y="962"/>
                </a:lnTo>
                <a:cubicBezTo>
                  <a:pt x="38" y="961"/>
                  <a:pt x="38" y="959"/>
                  <a:pt x="39" y="958"/>
                </a:cubicBezTo>
                <a:cubicBezTo>
                  <a:pt x="39" y="957"/>
                  <a:pt x="39" y="957"/>
                  <a:pt x="39" y="957"/>
                </a:cubicBezTo>
                <a:cubicBezTo>
                  <a:pt x="39" y="955"/>
                  <a:pt x="39" y="954"/>
                  <a:pt x="40" y="952"/>
                </a:cubicBezTo>
                <a:lnTo>
                  <a:pt x="40" y="952"/>
                </a:lnTo>
                <a:cubicBezTo>
                  <a:pt x="40" y="950"/>
                  <a:pt x="40" y="949"/>
                  <a:pt x="41" y="948"/>
                </a:cubicBezTo>
                <a:lnTo>
                  <a:pt x="41" y="946"/>
                </a:lnTo>
                <a:cubicBezTo>
                  <a:pt x="41" y="945"/>
                  <a:pt x="42" y="944"/>
                  <a:pt x="42" y="943"/>
                </a:cubicBezTo>
                <a:cubicBezTo>
                  <a:pt x="42" y="943"/>
                  <a:pt x="43" y="942"/>
                  <a:pt x="43" y="941"/>
                </a:cubicBezTo>
                <a:cubicBezTo>
                  <a:pt x="43" y="940"/>
                  <a:pt x="43" y="940"/>
                  <a:pt x="44" y="939"/>
                </a:cubicBezTo>
                <a:cubicBezTo>
                  <a:pt x="44" y="938"/>
                  <a:pt x="44" y="936"/>
                  <a:pt x="45" y="935"/>
                </a:cubicBezTo>
                <a:lnTo>
                  <a:pt x="45" y="934"/>
                </a:lnTo>
                <a:cubicBezTo>
                  <a:pt x="46" y="933"/>
                  <a:pt x="46" y="932"/>
                  <a:pt x="47" y="931"/>
                </a:cubicBezTo>
                <a:cubicBezTo>
                  <a:pt x="47" y="930"/>
                  <a:pt x="47" y="930"/>
                  <a:pt x="47" y="930"/>
                </a:cubicBezTo>
                <a:cubicBezTo>
                  <a:pt x="62" y="902"/>
                  <a:pt x="90" y="881"/>
                  <a:pt x="122" y="874"/>
                </a:cubicBezTo>
                <a:lnTo>
                  <a:pt x="123" y="874"/>
                </a:lnTo>
                <a:cubicBezTo>
                  <a:pt x="125" y="873"/>
                  <a:pt x="126" y="873"/>
                  <a:pt x="128" y="873"/>
                </a:cubicBezTo>
                <a:lnTo>
                  <a:pt x="129" y="873"/>
                </a:lnTo>
                <a:cubicBezTo>
                  <a:pt x="130" y="873"/>
                  <a:pt x="131" y="873"/>
                  <a:pt x="133" y="872"/>
                </a:cubicBezTo>
                <a:lnTo>
                  <a:pt x="134" y="872"/>
                </a:lnTo>
                <a:cubicBezTo>
                  <a:pt x="135" y="872"/>
                  <a:pt x="137" y="872"/>
                  <a:pt x="138" y="872"/>
                </a:cubicBezTo>
                <a:cubicBezTo>
                  <a:pt x="139" y="872"/>
                  <a:pt x="139" y="872"/>
                  <a:pt x="140" y="872"/>
                </a:cubicBezTo>
                <a:cubicBezTo>
                  <a:pt x="141" y="872"/>
                  <a:pt x="143" y="872"/>
                  <a:pt x="145" y="872"/>
                </a:cubicBezTo>
                <a:cubicBezTo>
                  <a:pt x="155" y="872"/>
                  <a:pt x="164" y="864"/>
                  <a:pt x="164" y="854"/>
                </a:cubicBezTo>
                <a:lnTo>
                  <a:pt x="164" y="457"/>
                </a:lnTo>
                <a:lnTo>
                  <a:pt x="164" y="457"/>
                </a:lnTo>
                <a:cubicBezTo>
                  <a:pt x="164" y="447"/>
                  <a:pt x="156" y="439"/>
                  <a:pt x="145" y="439"/>
                </a:cubicBezTo>
                <a:cubicBezTo>
                  <a:pt x="135" y="439"/>
                  <a:pt x="127" y="447"/>
                  <a:pt x="127" y="457"/>
                </a:cubicBezTo>
                <a:lnTo>
                  <a:pt x="127" y="457"/>
                </a:lnTo>
                <a:lnTo>
                  <a:pt x="127" y="837"/>
                </a:lnTo>
                <a:cubicBezTo>
                  <a:pt x="95" y="842"/>
                  <a:pt x="66" y="855"/>
                  <a:pt x="43" y="876"/>
                </a:cubicBezTo>
                <a:cubicBezTo>
                  <a:pt x="41" y="878"/>
                  <a:pt x="39" y="881"/>
                  <a:pt x="37" y="883"/>
                </a:cubicBezTo>
                <a:lnTo>
                  <a:pt x="37" y="225"/>
                </a:lnTo>
                <a:cubicBezTo>
                  <a:pt x="37" y="174"/>
                  <a:pt x="76" y="132"/>
                  <a:pt x="127" y="123"/>
                </a:cubicBezTo>
                <a:lnTo>
                  <a:pt x="127" y="386"/>
                </a:lnTo>
                <a:lnTo>
                  <a:pt x="127" y="386"/>
                </a:lnTo>
                <a:cubicBezTo>
                  <a:pt x="127" y="395"/>
                  <a:pt x="135" y="403"/>
                  <a:pt x="145" y="403"/>
                </a:cubicBezTo>
                <a:cubicBezTo>
                  <a:pt x="156" y="403"/>
                  <a:pt x="164" y="395"/>
                  <a:pt x="164" y="386"/>
                </a:cubicBezTo>
                <a:lnTo>
                  <a:pt x="164" y="386"/>
                </a:lnTo>
                <a:lnTo>
                  <a:pt x="164" y="314"/>
                </a:lnTo>
                <a:lnTo>
                  <a:pt x="480" y="314"/>
                </a:lnTo>
                <a:lnTo>
                  <a:pt x="453" y="366"/>
                </a:lnTo>
                <a:lnTo>
                  <a:pt x="441" y="391"/>
                </a:lnTo>
                <a:cubicBezTo>
                  <a:pt x="437" y="400"/>
                  <a:pt x="440" y="410"/>
                  <a:pt x="450" y="414"/>
                </a:cubicBezTo>
                <a:lnTo>
                  <a:pt x="451" y="415"/>
                </a:lnTo>
                <a:cubicBezTo>
                  <a:pt x="452" y="415"/>
                  <a:pt x="452" y="415"/>
                  <a:pt x="452" y="415"/>
                </a:cubicBezTo>
                <a:lnTo>
                  <a:pt x="453" y="415"/>
                </a:lnTo>
                <a:lnTo>
                  <a:pt x="454" y="415"/>
                </a:lnTo>
                <a:cubicBezTo>
                  <a:pt x="454" y="416"/>
                  <a:pt x="455" y="416"/>
                  <a:pt x="455" y="416"/>
                </a:cubicBezTo>
                <a:lnTo>
                  <a:pt x="456" y="416"/>
                </a:lnTo>
                <a:lnTo>
                  <a:pt x="457" y="416"/>
                </a:lnTo>
                <a:lnTo>
                  <a:pt x="457" y="416"/>
                </a:lnTo>
                <a:lnTo>
                  <a:pt x="457" y="416"/>
                </a:lnTo>
                <a:cubicBezTo>
                  <a:pt x="458" y="416"/>
                  <a:pt x="459" y="416"/>
                  <a:pt x="459" y="416"/>
                </a:cubicBezTo>
                <a:lnTo>
                  <a:pt x="459" y="416"/>
                </a:lnTo>
                <a:cubicBezTo>
                  <a:pt x="461" y="416"/>
                  <a:pt x="462" y="416"/>
                  <a:pt x="463" y="415"/>
                </a:cubicBezTo>
                <a:lnTo>
                  <a:pt x="463" y="415"/>
                </a:lnTo>
                <a:cubicBezTo>
                  <a:pt x="464" y="415"/>
                  <a:pt x="464" y="415"/>
                  <a:pt x="465" y="415"/>
                </a:cubicBezTo>
                <a:lnTo>
                  <a:pt x="465" y="414"/>
                </a:lnTo>
                <a:cubicBezTo>
                  <a:pt x="466" y="414"/>
                  <a:pt x="466" y="414"/>
                  <a:pt x="467" y="414"/>
                </a:cubicBezTo>
                <a:cubicBezTo>
                  <a:pt x="467" y="413"/>
                  <a:pt x="467" y="413"/>
                  <a:pt x="467" y="413"/>
                </a:cubicBezTo>
                <a:cubicBezTo>
                  <a:pt x="468" y="413"/>
                  <a:pt x="468" y="413"/>
                  <a:pt x="469" y="412"/>
                </a:cubicBezTo>
                <a:lnTo>
                  <a:pt x="469" y="412"/>
                </a:lnTo>
                <a:cubicBezTo>
                  <a:pt x="470" y="412"/>
                  <a:pt x="470" y="411"/>
                  <a:pt x="471" y="411"/>
                </a:cubicBezTo>
                <a:lnTo>
                  <a:pt x="471" y="410"/>
                </a:lnTo>
                <a:cubicBezTo>
                  <a:pt x="471" y="410"/>
                  <a:pt x="472" y="410"/>
                  <a:pt x="472" y="409"/>
                </a:cubicBezTo>
                <a:lnTo>
                  <a:pt x="472" y="409"/>
                </a:lnTo>
                <a:cubicBezTo>
                  <a:pt x="474" y="408"/>
                  <a:pt x="474" y="408"/>
                  <a:pt x="474" y="406"/>
                </a:cubicBezTo>
                <a:lnTo>
                  <a:pt x="474" y="406"/>
                </a:lnTo>
                <a:lnTo>
                  <a:pt x="477" y="400"/>
                </a:lnTo>
                <a:lnTo>
                  <a:pt x="521" y="314"/>
                </a:lnTo>
                <a:cubicBezTo>
                  <a:pt x="521" y="315"/>
                  <a:pt x="522" y="315"/>
                  <a:pt x="524" y="316"/>
                </a:cubicBezTo>
                <a:cubicBezTo>
                  <a:pt x="524" y="317"/>
                  <a:pt x="525" y="317"/>
                  <a:pt x="525" y="317"/>
                </a:cubicBezTo>
                <a:cubicBezTo>
                  <a:pt x="526" y="318"/>
                  <a:pt x="527" y="319"/>
                  <a:pt x="528" y="321"/>
                </a:cubicBezTo>
                <a:cubicBezTo>
                  <a:pt x="529" y="322"/>
                  <a:pt x="531" y="323"/>
                  <a:pt x="532" y="325"/>
                </a:cubicBezTo>
                <a:lnTo>
                  <a:pt x="533" y="325"/>
                </a:lnTo>
                <a:cubicBezTo>
                  <a:pt x="534" y="326"/>
                  <a:pt x="536" y="327"/>
                  <a:pt x="538" y="328"/>
                </a:cubicBezTo>
                <a:lnTo>
                  <a:pt x="538" y="328"/>
                </a:lnTo>
                <a:cubicBezTo>
                  <a:pt x="555" y="342"/>
                  <a:pt x="577" y="351"/>
                  <a:pt x="600" y="355"/>
                </a:cubicBezTo>
                <a:lnTo>
                  <a:pt x="399" y="750"/>
                </a:lnTo>
                <a:cubicBezTo>
                  <a:pt x="391" y="765"/>
                  <a:pt x="381" y="777"/>
                  <a:pt x="369" y="786"/>
                </a:cubicBezTo>
                <a:cubicBezTo>
                  <a:pt x="342" y="806"/>
                  <a:pt x="306" y="814"/>
                  <a:pt x="272" y="805"/>
                </a:cubicBezTo>
                <a:lnTo>
                  <a:pt x="441" y="471"/>
                </a:lnTo>
                <a:cubicBezTo>
                  <a:pt x="443" y="468"/>
                  <a:pt x="443" y="466"/>
                  <a:pt x="443" y="462"/>
                </a:cubicBezTo>
                <a:cubicBezTo>
                  <a:pt x="443" y="456"/>
                  <a:pt x="439" y="450"/>
                  <a:pt x="433" y="448"/>
                </a:cubicBezTo>
                <a:cubicBezTo>
                  <a:pt x="424" y="443"/>
                  <a:pt x="413" y="447"/>
                  <a:pt x="408" y="456"/>
                </a:cubicBezTo>
                <a:lnTo>
                  <a:pt x="357" y="556"/>
                </a:lnTo>
                <a:lnTo>
                  <a:pt x="288" y="556"/>
                </a:lnTo>
                <a:cubicBezTo>
                  <a:pt x="278" y="556"/>
                  <a:pt x="269" y="563"/>
                  <a:pt x="269" y="573"/>
                </a:cubicBezTo>
                <a:cubicBezTo>
                  <a:pt x="269" y="582"/>
                  <a:pt x="278" y="591"/>
                  <a:pt x="288" y="591"/>
                </a:cubicBezTo>
                <a:lnTo>
                  <a:pt x="340" y="591"/>
                </a:lnTo>
                <a:lnTo>
                  <a:pt x="230" y="807"/>
                </a:lnTo>
                <a:lnTo>
                  <a:pt x="230" y="808"/>
                </a:lnTo>
                <a:cubicBezTo>
                  <a:pt x="229" y="810"/>
                  <a:pt x="228" y="813"/>
                  <a:pt x="228" y="815"/>
                </a:cubicBezTo>
                <a:cubicBezTo>
                  <a:pt x="229" y="817"/>
                  <a:pt x="229" y="818"/>
                  <a:pt x="229" y="820"/>
                </a:cubicBezTo>
                <a:cubicBezTo>
                  <a:pt x="231" y="825"/>
                  <a:pt x="234" y="828"/>
                  <a:pt x="239" y="830"/>
                </a:cubicBezTo>
                <a:cubicBezTo>
                  <a:pt x="246" y="834"/>
                  <a:pt x="254" y="836"/>
                  <a:pt x="262" y="838"/>
                </a:cubicBezTo>
                <a:cubicBezTo>
                  <a:pt x="275" y="842"/>
                  <a:pt x="289" y="844"/>
                  <a:pt x="302" y="844"/>
                </a:cubicBezTo>
                <a:cubicBezTo>
                  <a:pt x="355" y="844"/>
                  <a:pt x="407" y="815"/>
                  <a:pt x="432" y="766"/>
                </a:cubicBezTo>
                <a:lnTo>
                  <a:pt x="520" y="591"/>
                </a:lnTo>
                <a:lnTo>
                  <a:pt x="606" y="591"/>
                </a:lnTo>
                <a:lnTo>
                  <a:pt x="606" y="645"/>
                </a:lnTo>
                <a:cubicBezTo>
                  <a:pt x="606" y="654"/>
                  <a:pt x="614" y="662"/>
                  <a:pt x="625" y="662"/>
                </a:cubicBezTo>
                <a:cubicBezTo>
                  <a:pt x="635" y="662"/>
                  <a:pt x="642" y="654"/>
                  <a:pt x="642" y="645"/>
                </a:cubicBezTo>
                <a:lnTo>
                  <a:pt x="642" y="591"/>
                </a:lnTo>
                <a:lnTo>
                  <a:pt x="734" y="591"/>
                </a:lnTo>
                <a:lnTo>
                  <a:pt x="824" y="766"/>
                </a:lnTo>
                <a:cubicBezTo>
                  <a:pt x="840" y="798"/>
                  <a:pt x="869" y="824"/>
                  <a:pt x="906" y="836"/>
                </a:cubicBezTo>
                <a:cubicBezTo>
                  <a:pt x="921" y="842"/>
                  <a:pt x="938" y="844"/>
                  <a:pt x="954" y="844"/>
                </a:cubicBezTo>
                <a:cubicBezTo>
                  <a:pt x="973" y="844"/>
                  <a:pt x="991" y="840"/>
                  <a:pt x="1008" y="834"/>
                </a:cubicBezTo>
                <a:cubicBezTo>
                  <a:pt x="1012" y="833"/>
                  <a:pt x="1014" y="832"/>
                  <a:pt x="1016" y="830"/>
                </a:cubicBezTo>
                <a:cubicBezTo>
                  <a:pt x="1020" y="828"/>
                  <a:pt x="1024" y="825"/>
                  <a:pt x="1026" y="820"/>
                </a:cubicBezTo>
                <a:cubicBezTo>
                  <a:pt x="1027" y="816"/>
                  <a:pt x="1027" y="810"/>
                  <a:pt x="1025" y="807"/>
                </a:cubicBezTo>
                <a:lnTo>
                  <a:pt x="916" y="591"/>
                </a:lnTo>
                <a:lnTo>
                  <a:pt x="961" y="591"/>
                </a:lnTo>
                <a:cubicBezTo>
                  <a:pt x="970" y="591"/>
                  <a:pt x="979" y="583"/>
                  <a:pt x="979" y="573"/>
                </a:cubicBezTo>
                <a:cubicBezTo>
                  <a:pt x="979" y="564"/>
                  <a:pt x="970" y="556"/>
                  <a:pt x="961" y="556"/>
                </a:cubicBezTo>
                <a:lnTo>
                  <a:pt x="898" y="556"/>
                </a:lnTo>
                <a:lnTo>
                  <a:pt x="776" y="314"/>
                </a:lnTo>
                <a:lnTo>
                  <a:pt x="1092" y="314"/>
                </a:lnTo>
                <a:lnTo>
                  <a:pt x="1092" y="664"/>
                </a:lnTo>
                <a:cubicBezTo>
                  <a:pt x="1092" y="673"/>
                  <a:pt x="1100" y="681"/>
                  <a:pt x="1111" y="681"/>
                </a:cubicBezTo>
                <a:lnTo>
                  <a:pt x="1111" y="681"/>
                </a:lnTo>
                <a:cubicBezTo>
                  <a:pt x="1120" y="681"/>
                  <a:pt x="1129" y="673"/>
                  <a:pt x="1129" y="664"/>
                </a:cubicBezTo>
                <a:lnTo>
                  <a:pt x="1129" y="123"/>
                </a:lnTo>
                <a:cubicBezTo>
                  <a:pt x="1180" y="132"/>
                  <a:pt x="1218" y="174"/>
                  <a:pt x="1218" y="226"/>
                </a:cubicBezTo>
                <a:lnTo>
                  <a:pt x="1218" y="88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44"/>
          <p:cNvSpPr txBox="1"/>
          <p:nvPr>
            <p:ph idx="3" type="subTitle"/>
          </p:nvPr>
        </p:nvSpPr>
        <p:spPr>
          <a:xfrm>
            <a:off x="2125700" y="3182038"/>
            <a:ext cx="3106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storo"/>
                <a:ea typeface="Castoro"/>
                <a:cs typeface="Castoro"/>
                <a:sym typeface="Castoro"/>
              </a:rPr>
              <a:t>Supply - </a:t>
            </a:r>
            <a:r>
              <a:rPr lang="en" sz="1400">
                <a:latin typeface="Castoro"/>
                <a:ea typeface="Castoro"/>
                <a:cs typeface="Castoro"/>
                <a:sym typeface="Castoro"/>
              </a:rPr>
              <a:t>Taxi Availability</a:t>
            </a:r>
            <a:endParaRPr sz="1400">
              <a:latin typeface="Castoro"/>
              <a:ea typeface="Castoro"/>
              <a:cs typeface="Castoro"/>
              <a:sym typeface="Castoro"/>
            </a:endParaRPr>
          </a:p>
        </p:txBody>
      </p:sp>
      <p:sp>
        <p:nvSpPr>
          <p:cNvPr id="466" name="Google Shape;466;p44"/>
          <p:cNvSpPr/>
          <p:nvPr/>
        </p:nvSpPr>
        <p:spPr>
          <a:xfrm>
            <a:off x="1639335" y="3127275"/>
            <a:ext cx="423900" cy="423900"/>
          </a:xfrm>
          <a:prstGeom prst="roundRect">
            <a:avLst>
              <a:gd fmla="val 24522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grpSp>
        <p:nvGrpSpPr>
          <p:cNvPr id="467" name="Google Shape;467;p44"/>
          <p:cNvGrpSpPr/>
          <p:nvPr/>
        </p:nvGrpSpPr>
        <p:grpSpPr>
          <a:xfrm>
            <a:off x="1730680" y="3223836"/>
            <a:ext cx="241374" cy="230813"/>
            <a:chOff x="6533640" y="1185120"/>
            <a:chExt cx="452520" cy="432720"/>
          </a:xfrm>
        </p:grpSpPr>
        <p:sp>
          <p:nvSpPr>
            <p:cNvPr id="468" name="Google Shape;468;p44"/>
            <p:cNvSpPr/>
            <p:nvPr/>
          </p:nvSpPr>
          <p:spPr>
            <a:xfrm>
              <a:off x="6819480" y="1337400"/>
              <a:ext cx="41040" cy="124200"/>
            </a:xfrm>
            <a:custGeom>
              <a:rect b="b" l="l" r="r" t="t"/>
              <a:pathLst>
                <a:path extrusionOk="0" h="345" w="114">
                  <a:moveTo>
                    <a:pt x="96" y="0"/>
                  </a:moveTo>
                  <a:cubicBezTo>
                    <a:pt x="86" y="0"/>
                    <a:pt x="77" y="8"/>
                    <a:pt x="77" y="17"/>
                  </a:cubicBezTo>
                  <a:lnTo>
                    <a:pt x="77" y="41"/>
                  </a:lnTo>
                  <a:cubicBezTo>
                    <a:pt x="77" y="76"/>
                    <a:pt x="65" y="110"/>
                    <a:pt x="42" y="137"/>
                  </a:cubicBezTo>
                  <a:lnTo>
                    <a:pt x="4" y="182"/>
                  </a:lnTo>
                  <a:cubicBezTo>
                    <a:pt x="1" y="185"/>
                    <a:pt x="0" y="190"/>
                    <a:pt x="0" y="193"/>
                  </a:cubicBezTo>
                  <a:lnTo>
                    <a:pt x="0" y="327"/>
                  </a:lnTo>
                  <a:cubicBezTo>
                    <a:pt x="0" y="337"/>
                    <a:pt x="8" y="345"/>
                    <a:pt x="19" y="345"/>
                  </a:cubicBezTo>
                  <a:cubicBezTo>
                    <a:pt x="29" y="345"/>
                    <a:pt x="37" y="336"/>
                    <a:pt x="37" y="327"/>
                  </a:cubicBezTo>
                  <a:lnTo>
                    <a:pt x="37" y="200"/>
                  </a:lnTo>
                  <a:lnTo>
                    <a:pt x="71" y="160"/>
                  </a:lnTo>
                  <a:cubicBezTo>
                    <a:pt x="99" y="126"/>
                    <a:pt x="114" y="84"/>
                    <a:pt x="114" y="41"/>
                  </a:cubicBezTo>
                  <a:lnTo>
                    <a:pt x="114" y="17"/>
                  </a:lnTo>
                  <a:cubicBezTo>
                    <a:pt x="114" y="8"/>
                    <a:pt x="107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44"/>
            <p:cNvSpPr/>
            <p:nvPr/>
          </p:nvSpPr>
          <p:spPr>
            <a:xfrm>
              <a:off x="6692760" y="1473840"/>
              <a:ext cx="140040" cy="144000"/>
            </a:xfrm>
            <a:custGeom>
              <a:rect b="b" l="l" r="r" t="t"/>
              <a:pathLst>
                <a:path extrusionOk="0" h="400" w="389">
                  <a:moveTo>
                    <a:pt x="371" y="0"/>
                  </a:moveTo>
                  <a:cubicBezTo>
                    <a:pt x="360" y="0"/>
                    <a:pt x="352" y="8"/>
                    <a:pt x="352" y="18"/>
                  </a:cubicBezTo>
                  <a:lnTo>
                    <a:pt x="352" y="364"/>
                  </a:lnTo>
                  <a:lnTo>
                    <a:pt x="37" y="364"/>
                  </a:lnTo>
                  <a:lnTo>
                    <a:pt x="37" y="273"/>
                  </a:lnTo>
                  <a:cubicBezTo>
                    <a:pt x="37" y="263"/>
                    <a:pt x="29" y="255"/>
                    <a:pt x="18" y="255"/>
                  </a:cubicBezTo>
                  <a:cubicBezTo>
                    <a:pt x="8" y="255"/>
                    <a:pt x="0" y="264"/>
                    <a:pt x="0" y="273"/>
                  </a:cubicBezTo>
                  <a:lnTo>
                    <a:pt x="0" y="382"/>
                  </a:lnTo>
                  <a:cubicBezTo>
                    <a:pt x="0" y="392"/>
                    <a:pt x="8" y="400"/>
                    <a:pt x="18" y="400"/>
                  </a:cubicBezTo>
                  <a:lnTo>
                    <a:pt x="371" y="400"/>
                  </a:lnTo>
                  <a:cubicBezTo>
                    <a:pt x="380" y="400"/>
                    <a:pt x="389" y="392"/>
                    <a:pt x="389" y="382"/>
                  </a:cubicBezTo>
                  <a:lnTo>
                    <a:pt x="389" y="18"/>
                  </a:lnTo>
                  <a:cubicBezTo>
                    <a:pt x="389" y="8"/>
                    <a:pt x="380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44"/>
            <p:cNvSpPr/>
            <p:nvPr/>
          </p:nvSpPr>
          <p:spPr>
            <a:xfrm>
              <a:off x="6533640" y="1185120"/>
              <a:ext cx="452520" cy="367920"/>
            </a:xfrm>
            <a:custGeom>
              <a:rect b="b" l="l" r="r" t="t"/>
              <a:pathLst>
                <a:path extrusionOk="0" h="1022" w="1257">
                  <a:moveTo>
                    <a:pt x="1194" y="112"/>
                  </a:moveTo>
                  <a:lnTo>
                    <a:pt x="902" y="112"/>
                  </a:lnTo>
                  <a:cubicBezTo>
                    <a:pt x="891" y="88"/>
                    <a:pt x="867" y="74"/>
                    <a:pt x="840" y="74"/>
                  </a:cubicBezTo>
                  <a:cubicBezTo>
                    <a:pt x="828" y="74"/>
                    <a:pt x="816" y="76"/>
                    <a:pt x="806" y="82"/>
                  </a:cubicBezTo>
                  <a:cubicBezTo>
                    <a:pt x="802" y="48"/>
                    <a:pt x="772" y="22"/>
                    <a:pt x="737" y="22"/>
                  </a:cubicBezTo>
                  <a:cubicBezTo>
                    <a:pt x="722" y="22"/>
                    <a:pt x="708" y="27"/>
                    <a:pt x="696" y="36"/>
                  </a:cubicBezTo>
                  <a:cubicBezTo>
                    <a:pt x="684" y="15"/>
                    <a:pt x="661" y="0"/>
                    <a:pt x="635" y="0"/>
                  </a:cubicBezTo>
                  <a:cubicBezTo>
                    <a:pt x="608" y="0"/>
                    <a:pt x="585" y="15"/>
                    <a:pt x="573" y="36"/>
                  </a:cubicBezTo>
                  <a:cubicBezTo>
                    <a:pt x="562" y="28"/>
                    <a:pt x="548" y="22"/>
                    <a:pt x="533" y="22"/>
                  </a:cubicBezTo>
                  <a:cubicBezTo>
                    <a:pt x="494" y="22"/>
                    <a:pt x="464" y="53"/>
                    <a:pt x="464" y="89"/>
                  </a:cubicBezTo>
                  <a:lnTo>
                    <a:pt x="464" y="136"/>
                  </a:lnTo>
                  <a:cubicBezTo>
                    <a:pt x="443" y="118"/>
                    <a:pt x="416" y="107"/>
                    <a:pt x="385" y="107"/>
                  </a:cubicBezTo>
                  <a:cubicBezTo>
                    <a:pt x="381" y="107"/>
                    <a:pt x="377" y="108"/>
                    <a:pt x="373" y="112"/>
                  </a:cubicBezTo>
                  <a:lnTo>
                    <a:pt x="210" y="112"/>
                  </a:lnTo>
                  <a:lnTo>
                    <a:pt x="209" y="112"/>
                  </a:lnTo>
                  <a:lnTo>
                    <a:pt x="209" y="112"/>
                  </a:lnTo>
                  <a:cubicBezTo>
                    <a:pt x="208" y="112"/>
                    <a:pt x="207" y="112"/>
                    <a:pt x="207" y="112"/>
                  </a:cubicBezTo>
                  <a:lnTo>
                    <a:pt x="207" y="112"/>
                  </a:lnTo>
                  <a:cubicBezTo>
                    <a:pt x="206" y="112"/>
                    <a:pt x="205" y="112"/>
                    <a:pt x="205" y="112"/>
                  </a:cubicBezTo>
                  <a:lnTo>
                    <a:pt x="204" y="112"/>
                  </a:lnTo>
                  <a:cubicBezTo>
                    <a:pt x="204" y="113"/>
                    <a:pt x="203" y="113"/>
                    <a:pt x="203" y="113"/>
                  </a:cubicBezTo>
                  <a:lnTo>
                    <a:pt x="203" y="113"/>
                  </a:lnTo>
                  <a:lnTo>
                    <a:pt x="11" y="201"/>
                  </a:lnTo>
                  <a:cubicBezTo>
                    <a:pt x="5" y="203"/>
                    <a:pt x="0" y="210"/>
                    <a:pt x="0" y="217"/>
                  </a:cubicBezTo>
                  <a:cubicBezTo>
                    <a:pt x="0" y="223"/>
                    <a:pt x="5" y="229"/>
                    <a:pt x="11" y="232"/>
                  </a:cubicBezTo>
                  <a:lnTo>
                    <a:pt x="100" y="273"/>
                  </a:lnTo>
                  <a:lnTo>
                    <a:pt x="100" y="273"/>
                  </a:lnTo>
                  <a:lnTo>
                    <a:pt x="203" y="319"/>
                  </a:lnTo>
                  <a:lnTo>
                    <a:pt x="203" y="319"/>
                  </a:lnTo>
                  <a:cubicBezTo>
                    <a:pt x="203" y="320"/>
                    <a:pt x="204" y="320"/>
                    <a:pt x="204" y="320"/>
                  </a:cubicBezTo>
                  <a:lnTo>
                    <a:pt x="204" y="320"/>
                  </a:lnTo>
                  <a:cubicBezTo>
                    <a:pt x="205" y="320"/>
                    <a:pt x="205" y="320"/>
                    <a:pt x="206" y="321"/>
                  </a:cubicBezTo>
                  <a:lnTo>
                    <a:pt x="206" y="321"/>
                  </a:lnTo>
                  <a:cubicBezTo>
                    <a:pt x="207" y="321"/>
                    <a:pt x="207" y="321"/>
                    <a:pt x="208" y="321"/>
                  </a:cubicBezTo>
                  <a:lnTo>
                    <a:pt x="208" y="321"/>
                  </a:lnTo>
                  <a:cubicBezTo>
                    <a:pt x="209" y="321"/>
                    <a:pt x="209" y="321"/>
                    <a:pt x="210" y="321"/>
                  </a:cubicBezTo>
                  <a:lnTo>
                    <a:pt x="367" y="321"/>
                  </a:lnTo>
                  <a:lnTo>
                    <a:pt x="367" y="497"/>
                  </a:lnTo>
                  <a:cubicBezTo>
                    <a:pt x="367" y="536"/>
                    <a:pt x="384" y="572"/>
                    <a:pt x="414" y="599"/>
                  </a:cubicBezTo>
                  <a:lnTo>
                    <a:pt x="442" y="624"/>
                  </a:lnTo>
                  <a:lnTo>
                    <a:pt x="442" y="1004"/>
                  </a:lnTo>
                  <a:cubicBezTo>
                    <a:pt x="442" y="1014"/>
                    <a:pt x="450" y="1022"/>
                    <a:pt x="460" y="1022"/>
                  </a:cubicBezTo>
                  <a:cubicBezTo>
                    <a:pt x="471" y="1022"/>
                    <a:pt x="479" y="1014"/>
                    <a:pt x="479" y="1004"/>
                  </a:cubicBezTo>
                  <a:lnTo>
                    <a:pt x="479" y="616"/>
                  </a:lnTo>
                  <a:cubicBezTo>
                    <a:pt x="479" y="612"/>
                    <a:pt x="477" y="607"/>
                    <a:pt x="473" y="604"/>
                  </a:cubicBezTo>
                  <a:lnTo>
                    <a:pt x="439" y="574"/>
                  </a:lnTo>
                  <a:cubicBezTo>
                    <a:pt x="417" y="554"/>
                    <a:pt x="404" y="526"/>
                    <a:pt x="404" y="497"/>
                  </a:cubicBezTo>
                  <a:lnTo>
                    <a:pt x="404" y="304"/>
                  </a:lnTo>
                  <a:lnTo>
                    <a:pt x="404" y="144"/>
                  </a:lnTo>
                  <a:cubicBezTo>
                    <a:pt x="437" y="152"/>
                    <a:pt x="462" y="182"/>
                    <a:pt x="462" y="217"/>
                  </a:cubicBezTo>
                  <a:lnTo>
                    <a:pt x="462" y="318"/>
                  </a:lnTo>
                  <a:cubicBezTo>
                    <a:pt x="462" y="327"/>
                    <a:pt x="470" y="335"/>
                    <a:pt x="479" y="336"/>
                  </a:cubicBezTo>
                  <a:cubicBezTo>
                    <a:pt x="480" y="336"/>
                    <a:pt x="530" y="342"/>
                    <a:pt x="579" y="363"/>
                  </a:cubicBezTo>
                  <a:cubicBezTo>
                    <a:pt x="640" y="390"/>
                    <a:pt x="671" y="430"/>
                    <a:pt x="671" y="480"/>
                  </a:cubicBezTo>
                  <a:cubicBezTo>
                    <a:pt x="671" y="489"/>
                    <a:pt x="680" y="497"/>
                    <a:pt x="690" y="497"/>
                  </a:cubicBezTo>
                  <a:cubicBezTo>
                    <a:pt x="699" y="497"/>
                    <a:pt x="708" y="489"/>
                    <a:pt x="708" y="480"/>
                  </a:cubicBezTo>
                  <a:cubicBezTo>
                    <a:pt x="708" y="415"/>
                    <a:pt x="668" y="364"/>
                    <a:pt x="593" y="330"/>
                  </a:cubicBezTo>
                  <a:cubicBezTo>
                    <a:pt x="587" y="328"/>
                    <a:pt x="582" y="326"/>
                    <a:pt x="578" y="324"/>
                  </a:cubicBezTo>
                  <a:cubicBezTo>
                    <a:pt x="580" y="323"/>
                    <a:pt x="582" y="320"/>
                    <a:pt x="584" y="318"/>
                  </a:cubicBezTo>
                  <a:cubicBezTo>
                    <a:pt x="596" y="331"/>
                    <a:pt x="615" y="339"/>
                    <a:pt x="635" y="339"/>
                  </a:cubicBezTo>
                  <a:cubicBezTo>
                    <a:pt x="655" y="339"/>
                    <a:pt x="673" y="331"/>
                    <a:pt x="686" y="318"/>
                  </a:cubicBezTo>
                  <a:cubicBezTo>
                    <a:pt x="698" y="331"/>
                    <a:pt x="717" y="339"/>
                    <a:pt x="737" y="339"/>
                  </a:cubicBezTo>
                  <a:cubicBezTo>
                    <a:pt x="757" y="339"/>
                    <a:pt x="776" y="331"/>
                    <a:pt x="789" y="318"/>
                  </a:cubicBezTo>
                  <a:cubicBezTo>
                    <a:pt x="801" y="331"/>
                    <a:pt x="819" y="339"/>
                    <a:pt x="840" y="339"/>
                  </a:cubicBezTo>
                  <a:cubicBezTo>
                    <a:pt x="852" y="339"/>
                    <a:pt x="863" y="337"/>
                    <a:pt x="871" y="331"/>
                  </a:cubicBezTo>
                  <a:lnTo>
                    <a:pt x="871" y="369"/>
                  </a:lnTo>
                  <a:cubicBezTo>
                    <a:pt x="871" y="379"/>
                    <a:pt x="879" y="387"/>
                    <a:pt x="890" y="387"/>
                  </a:cubicBezTo>
                  <a:cubicBezTo>
                    <a:pt x="900" y="387"/>
                    <a:pt x="908" y="379"/>
                    <a:pt x="908" y="369"/>
                  </a:cubicBezTo>
                  <a:lnTo>
                    <a:pt x="908" y="321"/>
                  </a:lnTo>
                  <a:lnTo>
                    <a:pt x="1194" y="321"/>
                  </a:lnTo>
                  <a:cubicBezTo>
                    <a:pt x="1229" y="321"/>
                    <a:pt x="1257" y="295"/>
                    <a:pt x="1257" y="262"/>
                  </a:cubicBezTo>
                  <a:lnTo>
                    <a:pt x="1257" y="171"/>
                  </a:lnTo>
                  <a:cubicBezTo>
                    <a:pt x="1256" y="138"/>
                    <a:pt x="1229" y="112"/>
                    <a:pt x="1194" y="112"/>
                  </a:cubicBezTo>
                  <a:moveTo>
                    <a:pt x="192" y="276"/>
                  </a:moveTo>
                  <a:lnTo>
                    <a:pt x="127" y="246"/>
                  </a:lnTo>
                  <a:lnTo>
                    <a:pt x="127" y="186"/>
                  </a:lnTo>
                  <a:lnTo>
                    <a:pt x="192" y="157"/>
                  </a:lnTo>
                  <a:lnTo>
                    <a:pt x="192" y="276"/>
                  </a:lnTo>
                  <a:moveTo>
                    <a:pt x="367" y="286"/>
                  </a:moveTo>
                  <a:lnTo>
                    <a:pt x="229" y="286"/>
                  </a:lnTo>
                  <a:lnTo>
                    <a:pt x="229" y="146"/>
                  </a:lnTo>
                  <a:lnTo>
                    <a:pt x="367" y="146"/>
                  </a:lnTo>
                  <a:lnTo>
                    <a:pt x="367" y="286"/>
                  </a:lnTo>
                  <a:moveTo>
                    <a:pt x="566" y="272"/>
                  </a:moveTo>
                  <a:cubicBezTo>
                    <a:pt x="566" y="290"/>
                    <a:pt x="551" y="304"/>
                    <a:pt x="533" y="304"/>
                  </a:cubicBezTo>
                  <a:cubicBezTo>
                    <a:pt x="515" y="304"/>
                    <a:pt x="500" y="290"/>
                    <a:pt x="500" y="272"/>
                  </a:cubicBezTo>
                  <a:lnTo>
                    <a:pt x="500" y="89"/>
                  </a:lnTo>
                  <a:cubicBezTo>
                    <a:pt x="500" y="73"/>
                    <a:pt x="515" y="58"/>
                    <a:pt x="533" y="58"/>
                  </a:cubicBezTo>
                  <a:cubicBezTo>
                    <a:pt x="551" y="58"/>
                    <a:pt x="566" y="73"/>
                    <a:pt x="566" y="89"/>
                  </a:cubicBezTo>
                  <a:lnTo>
                    <a:pt x="566" y="272"/>
                  </a:lnTo>
                  <a:moveTo>
                    <a:pt x="668" y="89"/>
                  </a:moveTo>
                  <a:lnTo>
                    <a:pt x="668" y="272"/>
                  </a:lnTo>
                  <a:cubicBezTo>
                    <a:pt x="668" y="290"/>
                    <a:pt x="653" y="304"/>
                    <a:pt x="635" y="304"/>
                  </a:cubicBezTo>
                  <a:cubicBezTo>
                    <a:pt x="617" y="304"/>
                    <a:pt x="603" y="290"/>
                    <a:pt x="603" y="272"/>
                  </a:cubicBezTo>
                  <a:lnTo>
                    <a:pt x="603" y="89"/>
                  </a:lnTo>
                  <a:lnTo>
                    <a:pt x="603" y="67"/>
                  </a:lnTo>
                  <a:cubicBezTo>
                    <a:pt x="603" y="49"/>
                    <a:pt x="617" y="36"/>
                    <a:pt x="635" y="36"/>
                  </a:cubicBezTo>
                  <a:cubicBezTo>
                    <a:pt x="653" y="36"/>
                    <a:pt x="668" y="49"/>
                    <a:pt x="668" y="67"/>
                  </a:cubicBezTo>
                  <a:lnTo>
                    <a:pt x="668" y="89"/>
                  </a:lnTo>
                  <a:moveTo>
                    <a:pt x="770" y="140"/>
                  </a:moveTo>
                  <a:lnTo>
                    <a:pt x="770" y="272"/>
                  </a:lnTo>
                  <a:cubicBezTo>
                    <a:pt x="770" y="290"/>
                    <a:pt x="755" y="304"/>
                    <a:pt x="737" y="304"/>
                  </a:cubicBezTo>
                  <a:cubicBezTo>
                    <a:pt x="720" y="304"/>
                    <a:pt x="705" y="290"/>
                    <a:pt x="705" y="272"/>
                  </a:cubicBezTo>
                  <a:lnTo>
                    <a:pt x="705" y="89"/>
                  </a:lnTo>
                  <a:cubicBezTo>
                    <a:pt x="705" y="73"/>
                    <a:pt x="720" y="58"/>
                    <a:pt x="737" y="58"/>
                  </a:cubicBezTo>
                  <a:cubicBezTo>
                    <a:pt x="755" y="58"/>
                    <a:pt x="770" y="73"/>
                    <a:pt x="770" y="89"/>
                  </a:cubicBezTo>
                  <a:lnTo>
                    <a:pt x="770" y="140"/>
                  </a:lnTo>
                  <a:moveTo>
                    <a:pt x="872" y="272"/>
                  </a:moveTo>
                  <a:cubicBezTo>
                    <a:pt x="872" y="290"/>
                    <a:pt x="858" y="304"/>
                    <a:pt x="840" y="304"/>
                  </a:cubicBezTo>
                  <a:cubicBezTo>
                    <a:pt x="822" y="304"/>
                    <a:pt x="807" y="290"/>
                    <a:pt x="807" y="272"/>
                  </a:cubicBezTo>
                  <a:lnTo>
                    <a:pt x="807" y="140"/>
                  </a:lnTo>
                  <a:cubicBezTo>
                    <a:pt x="807" y="123"/>
                    <a:pt x="822" y="108"/>
                    <a:pt x="840" y="108"/>
                  </a:cubicBezTo>
                  <a:cubicBezTo>
                    <a:pt x="858" y="108"/>
                    <a:pt x="872" y="123"/>
                    <a:pt x="872" y="140"/>
                  </a:cubicBezTo>
                  <a:lnTo>
                    <a:pt x="872" y="272"/>
                  </a:lnTo>
                  <a:moveTo>
                    <a:pt x="995" y="286"/>
                  </a:moveTo>
                  <a:lnTo>
                    <a:pt x="909" y="286"/>
                  </a:lnTo>
                  <a:lnTo>
                    <a:pt x="909" y="272"/>
                  </a:lnTo>
                  <a:lnTo>
                    <a:pt x="909" y="146"/>
                  </a:lnTo>
                  <a:lnTo>
                    <a:pt x="995" y="146"/>
                  </a:lnTo>
                  <a:lnTo>
                    <a:pt x="995" y="286"/>
                  </a:lnTo>
                  <a:moveTo>
                    <a:pt x="1094" y="286"/>
                  </a:moveTo>
                  <a:lnTo>
                    <a:pt x="1032" y="286"/>
                  </a:lnTo>
                  <a:lnTo>
                    <a:pt x="1032" y="146"/>
                  </a:lnTo>
                  <a:lnTo>
                    <a:pt x="1094" y="146"/>
                  </a:lnTo>
                  <a:lnTo>
                    <a:pt x="1094" y="286"/>
                  </a:lnTo>
                  <a:moveTo>
                    <a:pt x="1220" y="261"/>
                  </a:moveTo>
                  <a:cubicBezTo>
                    <a:pt x="1220" y="276"/>
                    <a:pt x="1208" y="286"/>
                    <a:pt x="1194" y="286"/>
                  </a:cubicBezTo>
                  <a:lnTo>
                    <a:pt x="1131" y="286"/>
                  </a:lnTo>
                  <a:lnTo>
                    <a:pt x="1131" y="146"/>
                  </a:lnTo>
                  <a:lnTo>
                    <a:pt x="1194" y="146"/>
                  </a:lnTo>
                  <a:cubicBezTo>
                    <a:pt x="1208" y="146"/>
                    <a:pt x="1220" y="157"/>
                    <a:pt x="1220" y="171"/>
                  </a:cubicBezTo>
                  <a:lnTo>
                    <a:pt x="1220" y="26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5"/>
          <p:cNvSpPr txBox="1"/>
          <p:nvPr>
            <p:ph type="title"/>
          </p:nvPr>
        </p:nvSpPr>
        <p:spPr>
          <a:xfrm>
            <a:off x="4162800" y="890775"/>
            <a:ext cx="4687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Uber H3 Spatial Indexing</a:t>
            </a:r>
            <a:endParaRPr/>
          </a:p>
        </p:txBody>
      </p:sp>
      <p:sp>
        <p:nvSpPr>
          <p:cNvPr id="476" name="Google Shape;476;p45"/>
          <p:cNvSpPr txBox="1"/>
          <p:nvPr>
            <p:ph idx="1" type="subTitle"/>
          </p:nvPr>
        </p:nvSpPr>
        <p:spPr>
          <a:xfrm>
            <a:off x="4772275" y="3307000"/>
            <a:ext cx="1958400" cy="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Advantages</a:t>
            </a:r>
            <a:endParaRPr b="1" sz="1400"/>
          </a:p>
        </p:txBody>
      </p:sp>
      <p:sp>
        <p:nvSpPr>
          <p:cNvPr id="477" name="Google Shape;477;p45"/>
          <p:cNvSpPr txBox="1"/>
          <p:nvPr>
            <p:ph idx="4294967295" type="subTitle"/>
          </p:nvPr>
        </p:nvSpPr>
        <p:spPr>
          <a:xfrm>
            <a:off x="4772275" y="3645400"/>
            <a:ext cx="3796800" cy="8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Simplify analysis - only one distance between a hexagon centerpoint to its neighbors’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Scalable analysis, enabling efficient zooming in and 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5"/>
          <p:cNvSpPr txBox="1"/>
          <p:nvPr>
            <p:ph idx="4294967295" type="subTitle"/>
          </p:nvPr>
        </p:nvSpPr>
        <p:spPr>
          <a:xfrm>
            <a:off x="4772275" y="2532100"/>
            <a:ext cx="3944700" cy="6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Grid system to bucket into hexagonal areas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Multiple levels of resolution, allowing representation at </a:t>
            </a:r>
            <a:r>
              <a:rPr lang="en"/>
              <a:t>varying</a:t>
            </a:r>
            <a:r>
              <a:rPr lang="en"/>
              <a:t> levels of details</a:t>
            </a:r>
            <a:endParaRPr/>
          </a:p>
        </p:txBody>
      </p:sp>
      <p:sp>
        <p:nvSpPr>
          <p:cNvPr id="479" name="Google Shape;479;p45"/>
          <p:cNvSpPr txBox="1"/>
          <p:nvPr>
            <p:ph idx="4294967295" type="subTitle"/>
          </p:nvPr>
        </p:nvSpPr>
        <p:spPr>
          <a:xfrm>
            <a:off x="4772275" y="2171450"/>
            <a:ext cx="1893300" cy="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Key Features</a:t>
            </a:r>
            <a:endParaRPr b="1" sz="1400"/>
          </a:p>
        </p:txBody>
      </p:sp>
      <p:sp>
        <p:nvSpPr>
          <p:cNvPr id="480" name="Google Shape;480;p45"/>
          <p:cNvSpPr/>
          <p:nvPr/>
        </p:nvSpPr>
        <p:spPr>
          <a:xfrm>
            <a:off x="4162802" y="2171450"/>
            <a:ext cx="485100" cy="485100"/>
          </a:xfrm>
          <a:prstGeom prst="roundRect">
            <a:avLst>
              <a:gd fmla="val 24522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481" name="Google Shape;481;p45"/>
          <p:cNvSpPr/>
          <p:nvPr/>
        </p:nvSpPr>
        <p:spPr>
          <a:xfrm>
            <a:off x="4162800" y="3271748"/>
            <a:ext cx="485100" cy="485100"/>
          </a:xfrm>
          <a:prstGeom prst="roundRect">
            <a:avLst>
              <a:gd fmla="val 24522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grpSp>
        <p:nvGrpSpPr>
          <p:cNvPr id="482" name="Google Shape;482;p45"/>
          <p:cNvGrpSpPr/>
          <p:nvPr/>
        </p:nvGrpSpPr>
        <p:grpSpPr>
          <a:xfrm>
            <a:off x="4261615" y="2295565"/>
            <a:ext cx="287064" cy="275643"/>
            <a:chOff x="2446920" y="362160"/>
            <a:chExt cx="470520" cy="451800"/>
          </a:xfrm>
        </p:grpSpPr>
        <p:sp>
          <p:nvSpPr>
            <p:cNvPr id="483" name="Google Shape;483;p45"/>
            <p:cNvSpPr/>
            <p:nvPr/>
          </p:nvSpPr>
          <p:spPr>
            <a:xfrm>
              <a:off x="2640960" y="556200"/>
              <a:ext cx="93600" cy="90000"/>
            </a:xfrm>
            <a:custGeom>
              <a:rect b="b" l="l" r="r" t="t"/>
              <a:pathLst>
                <a:path extrusionOk="0" h="250" w="260">
                  <a:moveTo>
                    <a:pt x="248" y="108"/>
                  </a:moveTo>
                  <a:lnTo>
                    <a:pt x="202" y="88"/>
                  </a:lnTo>
                  <a:cubicBezTo>
                    <a:pt x="188" y="81"/>
                    <a:pt x="176" y="70"/>
                    <a:pt x="168" y="56"/>
                  </a:cubicBezTo>
                  <a:lnTo>
                    <a:pt x="147" y="11"/>
                  </a:lnTo>
                  <a:cubicBezTo>
                    <a:pt x="144" y="4"/>
                    <a:pt x="138" y="0"/>
                    <a:pt x="130" y="0"/>
                  </a:cubicBezTo>
                  <a:cubicBezTo>
                    <a:pt x="122" y="0"/>
                    <a:pt x="116" y="4"/>
                    <a:pt x="113" y="11"/>
                  </a:cubicBezTo>
                  <a:lnTo>
                    <a:pt x="92" y="56"/>
                  </a:lnTo>
                  <a:cubicBezTo>
                    <a:pt x="85" y="70"/>
                    <a:pt x="73" y="81"/>
                    <a:pt x="58" y="88"/>
                  </a:cubicBezTo>
                  <a:lnTo>
                    <a:pt x="11" y="108"/>
                  </a:lnTo>
                  <a:cubicBezTo>
                    <a:pt x="5" y="111"/>
                    <a:pt x="0" y="117"/>
                    <a:pt x="0" y="125"/>
                  </a:cubicBezTo>
                  <a:cubicBezTo>
                    <a:pt x="0" y="133"/>
                    <a:pt x="5" y="138"/>
                    <a:pt x="11" y="142"/>
                  </a:cubicBezTo>
                  <a:lnTo>
                    <a:pt x="58" y="162"/>
                  </a:lnTo>
                  <a:cubicBezTo>
                    <a:pt x="73" y="168"/>
                    <a:pt x="85" y="179"/>
                    <a:pt x="92" y="194"/>
                  </a:cubicBezTo>
                  <a:lnTo>
                    <a:pt x="113" y="239"/>
                  </a:lnTo>
                  <a:cubicBezTo>
                    <a:pt x="116" y="245"/>
                    <a:pt x="122" y="250"/>
                    <a:pt x="130" y="250"/>
                  </a:cubicBezTo>
                  <a:cubicBezTo>
                    <a:pt x="138" y="250"/>
                    <a:pt x="144" y="245"/>
                    <a:pt x="147" y="239"/>
                  </a:cubicBezTo>
                  <a:lnTo>
                    <a:pt x="168" y="194"/>
                  </a:lnTo>
                  <a:cubicBezTo>
                    <a:pt x="176" y="179"/>
                    <a:pt x="188" y="168"/>
                    <a:pt x="202" y="162"/>
                  </a:cubicBezTo>
                  <a:lnTo>
                    <a:pt x="248" y="142"/>
                  </a:lnTo>
                  <a:cubicBezTo>
                    <a:pt x="256" y="138"/>
                    <a:pt x="260" y="133"/>
                    <a:pt x="260" y="125"/>
                  </a:cubicBezTo>
                  <a:cubicBezTo>
                    <a:pt x="260" y="118"/>
                    <a:pt x="256" y="111"/>
                    <a:pt x="248" y="108"/>
                  </a:cubicBezTo>
                  <a:moveTo>
                    <a:pt x="187" y="128"/>
                  </a:moveTo>
                  <a:cubicBezTo>
                    <a:pt x="163" y="138"/>
                    <a:pt x="144" y="156"/>
                    <a:pt x="133" y="178"/>
                  </a:cubicBezTo>
                  <a:lnTo>
                    <a:pt x="130" y="186"/>
                  </a:lnTo>
                  <a:lnTo>
                    <a:pt x="127" y="178"/>
                  </a:lnTo>
                  <a:cubicBezTo>
                    <a:pt x="116" y="156"/>
                    <a:pt x="97" y="138"/>
                    <a:pt x="73" y="128"/>
                  </a:cubicBezTo>
                  <a:lnTo>
                    <a:pt x="66" y="125"/>
                  </a:lnTo>
                  <a:lnTo>
                    <a:pt x="73" y="121"/>
                  </a:lnTo>
                  <a:cubicBezTo>
                    <a:pt x="97" y="111"/>
                    <a:pt x="116" y="94"/>
                    <a:pt x="127" y="71"/>
                  </a:cubicBezTo>
                  <a:lnTo>
                    <a:pt x="130" y="63"/>
                  </a:lnTo>
                  <a:lnTo>
                    <a:pt x="133" y="71"/>
                  </a:lnTo>
                  <a:cubicBezTo>
                    <a:pt x="144" y="94"/>
                    <a:pt x="163" y="111"/>
                    <a:pt x="187" y="121"/>
                  </a:cubicBezTo>
                  <a:lnTo>
                    <a:pt x="194" y="125"/>
                  </a:lnTo>
                  <a:lnTo>
                    <a:pt x="187" y="12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45"/>
            <p:cNvSpPr/>
            <p:nvPr/>
          </p:nvSpPr>
          <p:spPr>
            <a:xfrm>
              <a:off x="2446920" y="388080"/>
              <a:ext cx="93600" cy="90000"/>
            </a:xfrm>
            <a:custGeom>
              <a:rect b="b" l="l" r="r" t="t"/>
              <a:pathLst>
                <a:path extrusionOk="0" h="250" w="260">
                  <a:moveTo>
                    <a:pt x="249" y="109"/>
                  </a:moveTo>
                  <a:lnTo>
                    <a:pt x="203" y="89"/>
                  </a:lnTo>
                  <a:cubicBezTo>
                    <a:pt x="187" y="82"/>
                    <a:pt x="175" y="71"/>
                    <a:pt x="169" y="56"/>
                  </a:cubicBezTo>
                  <a:lnTo>
                    <a:pt x="148" y="12"/>
                  </a:lnTo>
                  <a:cubicBezTo>
                    <a:pt x="145" y="5"/>
                    <a:pt x="138" y="0"/>
                    <a:pt x="131" y="0"/>
                  </a:cubicBezTo>
                  <a:cubicBezTo>
                    <a:pt x="123" y="0"/>
                    <a:pt x="117" y="5"/>
                    <a:pt x="113" y="12"/>
                  </a:cubicBezTo>
                  <a:lnTo>
                    <a:pt x="93" y="56"/>
                  </a:lnTo>
                  <a:cubicBezTo>
                    <a:pt x="85" y="71"/>
                    <a:pt x="73" y="82"/>
                    <a:pt x="59" y="89"/>
                  </a:cubicBezTo>
                  <a:lnTo>
                    <a:pt x="12" y="109"/>
                  </a:lnTo>
                  <a:cubicBezTo>
                    <a:pt x="5" y="112"/>
                    <a:pt x="0" y="118"/>
                    <a:pt x="0" y="125"/>
                  </a:cubicBezTo>
                  <a:cubicBezTo>
                    <a:pt x="0" y="133"/>
                    <a:pt x="5" y="139"/>
                    <a:pt x="12" y="142"/>
                  </a:cubicBezTo>
                  <a:lnTo>
                    <a:pt x="59" y="162"/>
                  </a:lnTo>
                  <a:cubicBezTo>
                    <a:pt x="73" y="169"/>
                    <a:pt x="85" y="180"/>
                    <a:pt x="93" y="195"/>
                  </a:cubicBezTo>
                  <a:lnTo>
                    <a:pt x="113" y="239"/>
                  </a:lnTo>
                  <a:cubicBezTo>
                    <a:pt x="117" y="246"/>
                    <a:pt x="123" y="250"/>
                    <a:pt x="131" y="250"/>
                  </a:cubicBezTo>
                  <a:cubicBezTo>
                    <a:pt x="138" y="250"/>
                    <a:pt x="145" y="246"/>
                    <a:pt x="148" y="239"/>
                  </a:cubicBezTo>
                  <a:lnTo>
                    <a:pt x="169" y="195"/>
                  </a:lnTo>
                  <a:cubicBezTo>
                    <a:pt x="175" y="180"/>
                    <a:pt x="187" y="169"/>
                    <a:pt x="203" y="162"/>
                  </a:cubicBezTo>
                  <a:lnTo>
                    <a:pt x="249" y="142"/>
                  </a:lnTo>
                  <a:cubicBezTo>
                    <a:pt x="256" y="139"/>
                    <a:pt x="260" y="133"/>
                    <a:pt x="260" y="125"/>
                  </a:cubicBezTo>
                  <a:cubicBezTo>
                    <a:pt x="260" y="118"/>
                    <a:pt x="256" y="112"/>
                    <a:pt x="249" y="109"/>
                  </a:cubicBezTo>
                  <a:moveTo>
                    <a:pt x="187" y="129"/>
                  </a:moveTo>
                  <a:cubicBezTo>
                    <a:pt x="163" y="139"/>
                    <a:pt x="145" y="157"/>
                    <a:pt x="134" y="179"/>
                  </a:cubicBezTo>
                  <a:lnTo>
                    <a:pt x="131" y="187"/>
                  </a:lnTo>
                  <a:lnTo>
                    <a:pt x="128" y="179"/>
                  </a:lnTo>
                  <a:cubicBezTo>
                    <a:pt x="117" y="157"/>
                    <a:pt x="98" y="139"/>
                    <a:pt x="74" y="129"/>
                  </a:cubicBezTo>
                  <a:lnTo>
                    <a:pt x="67" y="125"/>
                  </a:lnTo>
                  <a:lnTo>
                    <a:pt x="74" y="122"/>
                  </a:lnTo>
                  <a:cubicBezTo>
                    <a:pt x="98" y="112"/>
                    <a:pt x="117" y="94"/>
                    <a:pt x="128" y="72"/>
                  </a:cubicBezTo>
                  <a:lnTo>
                    <a:pt x="131" y="64"/>
                  </a:lnTo>
                  <a:lnTo>
                    <a:pt x="134" y="72"/>
                  </a:lnTo>
                  <a:cubicBezTo>
                    <a:pt x="145" y="94"/>
                    <a:pt x="163" y="112"/>
                    <a:pt x="187" y="122"/>
                  </a:cubicBezTo>
                  <a:lnTo>
                    <a:pt x="195" y="125"/>
                  </a:lnTo>
                  <a:lnTo>
                    <a:pt x="187" y="1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45"/>
            <p:cNvSpPr/>
            <p:nvPr/>
          </p:nvSpPr>
          <p:spPr>
            <a:xfrm>
              <a:off x="2832120" y="363600"/>
              <a:ext cx="85320" cy="81720"/>
            </a:xfrm>
            <a:custGeom>
              <a:rect b="b" l="l" r="r" t="t"/>
              <a:pathLst>
                <a:path extrusionOk="0" h="227" w="237">
                  <a:moveTo>
                    <a:pt x="225" y="97"/>
                  </a:moveTo>
                  <a:lnTo>
                    <a:pt x="184" y="80"/>
                  </a:lnTo>
                  <a:cubicBezTo>
                    <a:pt x="171" y="74"/>
                    <a:pt x="160" y="64"/>
                    <a:pt x="155" y="52"/>
                  </a:cubicBezTo>
                  <a:lnTo>
                    <a:pt x="136" y="12"/>
                  </a:lnTo>
                  <a:cubicBezTo>
                    <a:pt x="133" y="5"/>
                    <a:pt x="126" y="0"/>
                    <a:pt x="119" y="0"/>
                  </a:cubicBezTo>
                  <a:cubicBezTo>
                    <a:pt x="111" y="0"/>
                    <a:pt x="105" y="5"/>
                    <a:pt x="101" y="12"/>
                  </a:cubicBezTo>
                  <a:lnTo>
                    <a:pt x="83" y="52"/>
                  </a:lnTo>
                  <a:cubicBezTo>
                    <a:pt x="76" y="64"/>
                    <a:pt x="66" y="74"/>
                    <a:pt x="53" y="80"/>
                  </a:cubicBezTo>
                  <a:lnTo>
                    <a:pt x="11" y="97"/>
                  </a:lnTo>
                  <a:cubicBezTo>
                    <a:pt x="4" y="100"/>
                    <a:pt x="0" y="107"/>
                    <a:pt x="0" y="114"/>
                  </a:cubicBezTo>
                  <a:cubicBezTo>
                    <a:pt x="0" y="121"/>
                    <a:pt x="4" y="128"/>
                    <a:pt x="11" y="131"/>
                  </a:cubicBezTo>
                  <a:lnTo>
                    <a:pt x="53" y="149"/>
                  </a:lnTo>
                  <a:cubicBezTo>
                    <a:pt x="66" y="154"/>
                    <a:pt x="76" y="163"/>
                    <a:pt x="83" y="177"/>
                  </a:cubicBezTo>
                  <a:lnTo>
                    <a:pt x="101" y="216"/>
                  </a:lnTo>
                  <a:cubicBezTo>
                    <a:pt x="105" y="222"/>
                    <a:pt x="111" y="227"/>
                    <a:pt x="119" y="227"/>
                  </a:cubicBezTo>
                  <a:cubicBezTo>
                    <a:pt x="126" y="227"/>
                    <a:pt x="133" y="222"/>
                    <a:pt x="136" y="216"/>
                  </a:cubicBezTo>
                  <a:lnTo>
                    <a:pt x="155" y="177"/>
                  </a:lnTo>
                  <a:cubicBezTo>
                    <a:pt x="160" y="163"/>
                    <a:pt x="171" y="154"/>
                    <a:pt x="184" y="149"/>
                  </a:cubicBezTo>
                  <a:lnTo>
                    <a:pt x="225" y="131"/>
                  </a:lnTo>
                  <a:cubicBezTo>
                    <a:pt x="233" y="128"/>
                    <a:pt x="237" y="121"/>
                    <a:pt x="237" y="114"/>
                  </a:cubicBezTo>
                  <a:cubicBezTo>
                    <a:pt x="237" y="107"/>
                    <a:pt x="233" y="100"/>
                    <a:pt x="225" y="97"/>
                  </a:cubicBezTo>
                  <a:moveTo>
                    <a:pt x="169" y="115"/>
                  </a:moveTo>
                  <a:cubicBezTo>
                    <a:pt x="147" y="124"/>
                    <a:pt x="130" y="141"/>
                    <a:pt x="120" y="161"/>
                  </a:cubicBezTo>
                  <a:lnTo>
                    <a:pt x="119" y="163"/>
                  </a:lnTo>
                  <a:lnTo>
                    <a:pt x="118" y="161"/>
                  </a:lnTo>
                  <a:cubicBezTo>
                    <a:pt x="108" y="141"/>
                    <a:pt x="90" y="124"/>
                    <a:pt x="69" y="115"/>
                  </a:cubicBezTo>
                  <a:lnTo>
                    <a:pt x="66" y="114"/>
                  </a:lnTo>
                  <a:lnTo>
                    <a:pt x="69" y="113"/>
                  </a:lnTo>
                  <a:cubicBezTo>
                    <a:pt x="90" y="103"/>
                    <a:pt x="108" y="87"/>
                    <a:pt x="118" y="66"/>
                  </a:cubicBezTo>
                  <a:lnTo>
                    <a:pt x="119" y="64"/>
                  </a:lnTo>
                  <a:lnTo>
                    <a:pt x="120" y="66"/>
                  </a:lnTo>
                  <a:cubicBezTo>
                    <a:pt x="130" y="87"/>
                    <a:pt x="147" y="103"/>
                    <a:pt x="169" y="113"/>
                  </a:cubicBezTo>
                  <a:lnTo>
                    <a:pt x="171" y="114"/>
                  </a:lnTo>
                  <a:lnTo>
                    <a:pt x="169" y="1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36700" lIns="90000" spcFirstLastPara="1" rIns="90000" wrap="square" tIns="36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45"/>
            <p:cNvSpPr/>
            <p:nvPr/>
          </p:nvSpPr>
          <p:spPr>
            <a:xfrm>
              <a:off x="2481480" y="362160"/>
              <a:ext cx="396720" cy="451800"/>
            </a:xfrm>
            <a:custGeom>
              <a:rect b="b" l="l" r="r" t="t"/>
              <a:pathLst>
                <a:path extrusionOk="0" h="1255" w="1102">
                  <a:moveTo>
                    <a:pt x="1097" y="437"/>
                  </a:moveTo>
                  <a:cubicBezTo>
                    <a:pt x="1094" y="434"/>
                    <a:pt x="1088" y="432"/>
                    <a:pt x="1083" y="432"/>
                  </a:cubicBezTo>
                  <a:lnTo>
                    <a:pt x="965" y="432"/>
                  </a:lnTo>
                  <a:lnTo>
                    <a:pt x="965" y="210"/>
                  </a:lnTo>
                  <a:cubicBezTo>
                    <a:pt x="965" y="206"/>
                    <a:pt x="965" y="204"/>
                    <a:pt x="963" y="202"/>
                  </a:cubicBezTo>
                  <a:lnTo>
                    <a:pt x="963" y="201"/>
                  </a:lnTo>
                  <a:lnTo>
                    <a:pt x="910" y="101"/>
                  </a:lnTo>
                  <a:lnTo>
                    <a:pt x="864" y="13"/>
                  </a:lnTo>
                  <a:cubicBezTo>
                    <a:pt x="861" y="7"/>
                    <a:pt x="855" y="3"/>
                    <a:pt x="847" y="3"/>
                  </a:cubicBezTo>
                  <a:cubicBezTo>
                    <a:pt x="839" y="3"/>
                    <a:pt x="833" y="7"/>
                    <a:pt x="830" y="13"/>
                  </a:cubicBezTo>
                  <a:lnTo>
                    <a:pt x="784" y="101"/>
                  </a:lnTo>
                  <a:lnTo>
                    <a:pt x="731" y="201"/>
                  </a:lnTo>
                  <a:cubicBezTo>
                    <a:pt x="731" y="202"/>
                    <a:pt x="731" y="202"/>
                    <a:pt x="731" y="202"/>
                  </a:cubicBezTo>
                  <a:cubicBezTo>
                    <a:pt x="728" y="204"/>
                    <a:pt x="728" y="206"/>
                    <a:pt x="728" y="210"/>
                  </a:cubicBezTo>
                  <a:lnTo>
                    <a:pt x="728" y="307"/>
                  </a:lnTo>
                  <a:cubicBezTo>
                    <a:pt x="728" y="317"/>
                    <a:pt x="737" y="325"/>
                    <a:pt x="747" y="325"/>
                  </a:cubicBezTo>
                  <a:cubicBezTo>
                    <a:pt x="757" y="325"/>
                    <a:pt x="766" y="317"/>
                    <a:pt x="766" y="307"/>
                  </a:cubicBezTo>
                  <a:lnTo>
                    <a:pt x="766" y="228"/>
                  </a:lnTo>
                  <a:lnTo>
                    <a:pt x="927" y="228"/>
                  </a:lnTo>
                  <a:lnTo>
                    <a:pt x="927" y="432"/>
                  </a:lnTo>
                  <a:lnTo>
                    <a:pt x="766" y="432"/>
                  </a:lnTo>
                  <a:lnTo>
                    <a:pt x="766" y="380"/>
                  </a:lnTo>
                  <a:cubicBezTo>
                    <a:pt x="766" y="369"/>
                    <a:pt x="757" y="361"/>
                    <a:pt x="747" y="361"/>
                  </a:cubicBezTo>
                  <a:cubicBezTo>
                    <a:pt x="737" y="361"/>
                    <a:pt x="728" y="369"/>
                    <a:pt x="728" y="380"/>
                  </a:cubicBezTo>
                  <a:lnTo>
                    <a:pt x="728" y="432"/>
                  </a:lnTo>
                  <a:lnTo>
                    <a:pt x="690" y="432"/>
                  </a:lnTo>
                  <a:lnTo>
                    <a:pt x="690" y="19"/>
                  </a:lnTo>
                  <a:cubicBezTo>
                    <a:pt x="690" y="9"/>
                    <a:pt x="682" y="0"/>
                    <a:pt x="672" y="0"/>
                  </a:cubicBezTo>
                  <a:lnTo>
                    <a:pt x="475" y="0"/>
                  </a:lnTo>
                  <a:cubicBezTo>
                    <a:pt x="464" y="0"/>
                    <a:pt x="456" y="8"/>
                    <a:pt x="456" y="19"/>
                  </a:cubicBezTo>
                  <a:lnTo>
                    <a:pt x="456" y="97"/>
                  </a:lnTo>
                  <a:cubicBezTo>
                    <a:pt x="456" y="108"/>
                    <a:pt x="465" y="116"/>
                    <a:pt x="475" y="116"/>
                  </a:cubicBezTo>
                  <a:cubicBezTo>
                    <a:pt x="485" y="116"/>
                    <a:pt x="494" y="108"/>
                    <a:pt x="494" y="97"/>
                  </a:cubicBezTo>
                  <a:lnTo>
                    <a:pt x="494" y="37"/>
                  </a:lnTo>
                  <a:lnTo>
                    <a:pt x="652" y="37"/>
                  </a:lnTo>
                  <a:lnTo>
                    <a:pt x="652" y="116"/>
                  </a:lnTo>
                  <a:lnTo>
                    <a:pt x="611" y="116"/>
                  </a:lnTo>
                  <a:cubicBezTo>
                    <a:pt x="600" y="116"/>
                    <a:pt x="591" y="124"/>
                    <a:pt x="591" y="134"/>
                  </a:cubicBezTo>
                  <a:cubicBezTo>
                    <a:pt x="591" y="144"/>
                    <a:pt x="600" y="153"/>
                    <a:pt x="611" y="153"/>
                  </a:cubicBezTo>
                  <a:lnTo>
                    <a:pt x="652" y="153"/>
                  </a:lnTo>
                  <a:lnTo>
                    <a:pt x="652" y="197"/>
                  </a:lnTo>
                  <a:lnTo>
                    <a:pt x="587" y="197"/>
                  </a:lnTo>
                  <a:cubicBezTo>
                    <a:pt x="576" y="197"/>
                    <a:pt x="568" y="206"/>
                    <a:pt x="568" y="216"/>
                  </a:cubicBezTo>
                  <a:cubicBezTo>
                    <a:pt x="568" y="226"/>
                    <a:pt x="576" y="234"/>
                    <a:pt x="587" y="234"/>
                  </a:cubicBezTo>
                  <a:lnTo>
                    <a:pt x="652" y="234"/>
                  </a:lnTo>
                  <a:lnTo>
                    <a:pt x="652" y="280"/>
                  </a:lnTo>
                  <a:lnTo>
                    <a:pt x="611" y="280"/>
                  </a:lnTo>
                  <a:cubicBezTo>
                    <a:pt x="600" y="280"/>
                    <a:pt x="591" y="288"/>
                    <a:pt x="591" y="298"/>
                  </a:cubicBezTo>
                  <a:cubicBezTo>
                    <a:pt x="591" y="308"/>
                    <a:pt x="600" y="317"/>
                    <a:pt x="611" y="317"/>
                  </a:cubicBezTo>
                  <a:lnTo>
                    <a:pt x="652" y="317"/>
                  </a:lnTo>
                  <a:lnTo>
                    <a:pt x="652" y="361"/>
                  </a:lnTo>
                  <a:lnTo>
                    <a:pt x="587" y="361"/>
                  </a:lnTo>
                  <a:cubicBezTo>
                    <a:pt x="576" y="361"/>
                    <a:pt x="568" y="369"/>
                    <a:pt x="568" y="379"/>
                  </a:cubicBezTo>
                  <a:cubicBezTo>
                    <a:pt x="568" y="389"/>
                    <a:pt x="576" y="398"/>
                    <a:pt x="587" y="398"/>
                  </a:cubicBezTo>
                  <a:lnTo>
                    <a:pt x="652" y="398"/>
                  </a:lnTo>
                  <a:lnTo>
                    <a:pt x="652" y="432"/>
                  </a:lnTo>
                  <a:lnTo>
                    <a:pt x="494" y="432"/>
                  </a:lnTo>
                  <a:lnTo>
                    <a:pt x="494" y="172"/>
                  </a:lnTo>
                  <a:cubicBezTo>
                    <a:pt x="494" y="161"/>
                    <a:pt x="485" y="153"/>
                    <a:pt x="475" y="153"/>
                  </a:cubicBezTo>
                  <a:cubicBezTo>
                    <a:pt x="465" y="153"/>
                    <a:pt x="456" y="161"/>
                    <a:pt x="456" y="172"/>
                  </a:cubicBezTo>
                  <a:lnTo>
                    <a:pt x="456" y="432"/>
                  </a:lnTo>
                  <a:lnTo>
                    <a:pt x="408" y="432"/>
                  </a:lnTo>
                  <a:lnTo>
                    <a:pt x="395" y="353"/>
                  </a:lnTo>
                  <a:cubicBezTo>
                    <a:pt x="403" y="351"/>
                    <a:pt x="411" y="344"/>
                    <a:pt x="411" y="335"/>
                  </a:cubicBezTo>
                  <a:lnTo>
                    <a:pt x="411" y="267"/>
                  </a:lnTo>
                  <a:cubicBezTo>
                    <a:pt x="411" y="258"/>
                    <a:pt x="404" y="250"/>
                    <a:pt x="396" y="249"/>
                  </a:cubicBezTo>
                  <a:cubicBezTo>
                    <a:pt x="406" y="233"/>
                    <a:pt x="411" y="215"/>
                    <a:pt x="411" y="196"/>
                  </a:cubicBezTo>
                  <a:cubicBezTo>
                    <a:pt x="411" y="187"/>
                    <a:pt x="411" y="163"/>
                    <a:pt x="364" y="81"/>
                  </a:cubicBezTo>
                  <a:cubicBezTo>
                    <a:pt x="343" y="42"/>
                    <a:pt x="321" y="10"/>
                    <a:pt x="320" y="9"/>
                  </a:cubicBezTo>
                  <a:cubicBezTo>
                    <a:pt x="316" y="3"/>
                    <a:pt x="310" y="0"/>
                    <a:pt x="303" y="0"/>
                  </a:cubicBezTo>
                  <a:cubicBezTo>
                    <a:pt x="297" y="0"/>
                    <a:pt x="291" y="3"/>
                    <a:pt x="287" y="9"/>
                  </a:cubicBezTo>
                  <a:cubicBezTo>
                    <a:pt x="287" y="10"/>
                    <a:pt x="265" y="42"/>
                    <a:pt x="242" y="81"/>
                  </a:cubicBezTo>
                  <a:cubicBezTo>
                    <a:pt x="197" y="163"/>
                    <a:pt x="197" y="188"/>
                    <a:pt x="197" y="196"/>
                  </a:cubicBezTo>
                  <a:cubicBezTo>
                    <a:pt x="197" y="215"/>
                    <a:pt x="202" y="233"/>
                    <a:pt x="212" y="249"/>
                  </a:cubicBezTo>
                  <a:cubicBezTo>
                    <a:pt x="203" y="250"/>
                    <a:pt x="197" y="258"/>
                    <a:pt x="197" y="267"/>
                  </a:cubicBezTo>
                  <a:lnTo>
                    <a:pt x="197" y="335"/>
                  </a:lnTo>
                  <a:cubicBezTo>
                    <a:pt x="197" y="344"/>
                    <a:pt x="203" y="351"/>
                    <a:pt x="213" y="353"/>
                  </a:cubicBezTo>
                  <a:lnTo>
                    <a:pt x="199" y="432"/>
                  </a:lnTo>
                  <a:lnTo>
                    <a:pt x="133" y="432"/>
                  </a:lnTo>
                  <a:cubicBezTo>
                    <a:pt x="125" y="432"/>
                    <a:pt x="117" y="436"/>
                    <a:pt x="115" y="444"/>
                  </a:cubicBezTo>
                  <a:cubicBezTo>
                    <a:pt x="86" y="515"/>
                    <a:pt x="33" y="639"/>
                    <a:pt x="3" y="706"/>
                  </a:cubicBezTo>
                  <a:cubicBezTo>
                    <a:pt x="-3" y="721"/>
                    <a:pt x="-1" y="737"/>
                    <a:pt x="8" y="751"/>
                  </a:cubicBezTo>
                  <a:cubicBezTo>
                    <a:pt x="16" y="764"/>
                    <a:pt x="33" y="772"/>
                    <a:pt x="49" y="772"/>
                  </a:cubicBezTo>
                  <a:lnTo>
                    <a:pt x="109" y="772"/>
                  </a:lnTo>
                  <a:cubicBezTo>
                    <a:pt x="117" y="816"/>
                    <a:pt x="144" y="941"/>
                    <a:pt x="164" y="992"/>
                  </a:cubicBezTo>
                  <a:cubicBezTo>
                    <a:pt x="184" y="1041"/>
                    <a:pt x="228" y="1069"/>
                    <a:pt x="296" y="1074"/>
                  </a:cubicBezTo>
                  <a:cubicBezTo>
                    <a:pt x="323" y="1077"/>
                    <a:pt x="349" y="1073"/>
                    <a:pt x="366" y="1071"/>
                  </a:cubicBezTo>
                  <a:lnTo>
                    <a:pt x="398" y="1241"/>
                  </a:lnTo>
                  <a:cubicBezTo>
                    <a:pt x="399" y="1248"/>
                    <a:pt x="408" y="1255"/>
                    <a:pt x="416" y="1255"/>
                  </a:cubicBezTo>
                  <a:lnTo>
                    <a:pt x="938" y="1255"/>
                  </a:lnTo>
                  <a:cubicBezTo>
                    <a:pt x="944" y="1255"/>
                    <a:pt x="949" y="1253"/>
                    <a:pt x="953" y="1248"/>
                  </a:cubicBezTo>
                  <a:cubicBezTo>
                    <a:pt x="957" y="1245"/>
                    <a:pt x="958" y="1240"/>
                    <a:pt x="958" y="1234"/>
                  </a:cubicBezTo>
                  <a:lnTo>
                    <a:pt x="910" y="941"/>
                  </a:lnTo>
                  <a:cubicBezTo>
                    <a:pt x="938" y="900"/>
                    <a:pt x="964" y="860"/>
                    <a:pt x="986" y="822"/>
                  </a:cubicBezTo>
                  <a:cubicBezTo>
                    <a:pt x="992" y="813"/>
                    <a:pt x="988" y="802"/>
                    <a:pt x="980" y="797"/>
                  </a:cubicBezTo>
                  <a:cubicBezTo>
                    <a:pt x="970" y="792"/>
                    <a:pt x="958" y="795"/>
                    <a:pt x="953" y="804"/>
                  </a:cubicBezTo>
                  <a:cubicBezTo>
                    <a:pt x="931" y="843"/>
                    <a:pt x="903" y="885"/>
                    <a:pt x="874" y="926"/>
                  </a:cubicBezTo>
                  <a:cubicBezTo>
                    <a:pt x="872" y="929"/>
                    <a:pt x="870" y="935"/>
                    <a:pt x="871" y="939"/>
                  </a:cubicBezTo>
                  <a:lnTo>
                    <a:pt x="917" y="1218"/>
                  </a:lnTo>
                  <a:lnTo>
                    <a:pt x="433" y="1218"/>
                  </a:lnTo>
                  <a:lnTo>
                    <a:pt x="401" y="1047"/>
                  </a:lnTo>
                  <a:cubicBezTo>
                    <a:pt x="400" y="1041"/>
                    <a:pt x="397" y="1038"/>
                    <a:pt x="393" y="1034"/>
                  </a:cubicBezTo>
                  <a:cubicBezTo>
                    <a:pt x="388" y="1032"/>
                    <a:pt x="383" y="1031"/>
                    <a:pt x="377" y="1032"/>
                  </a:cubicBezTo>
                  <a:cubicBezTo>
                    <a:pt x="376" y="1032"/>
                    <a:pt x="234" y="1064"/>
                    <a:pt x="200" y="978"/>
                  </a:cubicBezTo>
                  <a:cubicBezTo>
                    <a:pt x="177" y="920"/>
                    <a:pt x="144" y="752"/>
                    <a:pt x="144" y="750"/>
                  </a:cubicBezTo>
                  <a:cubicBezTo>
                    <a:pt x="141" y="741"/>
                    <a:pt x="134" y="735"/>
                    <a:pt x="125" y="735"/>
                  </a:cubicBezTo>
                  <a:lnTo>
                    <a:pt x="49" y="735"/>
                  </a:lnTo>
                  <a:cubicBezTo>
                    <a:pt x="44" y="735"/>
                    <a:pt x="40" y="732"/>
                    <a:pt x="39" y="730"/>
                  </a:cubicBezTo>
                  <a:cubicBezTo>
                    <a:pt x="38" y="729"/>
                    <a:pt x="37" y="725"/>
                    <a:pt x="38" y="721"/>
                  </a:cubicBezTo>
                  <a:cubicBezTo>
                    <a:pt x="66" y="656"/>
                    <a:pt x="116" y="541"/>
                    <a:pt x="146" y="469"/>
                  </a:cubicBezTo>
                  <a:lnTo>
                    <a:pt x="1063" y="469"/>
                  </a:lnTo>
                  <a:cubicBezTo>
                    <a:pt x="1060" y="552"/>
                    <a:pt x="1035" y="643"/>
                    <a:pt x="987" y="739"/>
                  </a:cubicBezTo>
                  <a:cubicBezTo>
                    <a:pt x="983" y="749"/>
                    <a:pt x="987" y="760"/>
                    <a:pt x="997" y="763"/>
                  </a:cubicBezTo>
                  <a:cubicBezTo>
                    <a:pt x="1007" y="768"/>
                    <a:pt x="1018" y="764"/>
                    <a:pt x="1022" y="754"/>
                  </a:cubicBezTo>
                  <a:cubicBezTo>
                    <a:pt x="1075" y="646"/>
                    <a:pt x="1102" y="544"/>
                    <a:pt x="1102" y="451"/>
                  </a:cubicBezTo>
                  <a:cubicBezTo>
                    <a:pt x="1102" y="445"/>
                    <a:pt x="1100" y="441"/>
                    <a:pt x="1097" y="437"/>
                  </a:cubicBezTo>
                  <a:moveTo>
                    <a:pt x="847" y="62"/>
                  </a:moveTo>
                  <a:lnTo>
                    <a:pt x="862" y="90"/>
                  </a:lnTo>
                  <a:lnTo>
                    <a:pt x="832" y="90"/>
                  </a:lnTo>
                  <a:lnTo>
                    <a:pt x="847" y="62"/>
                  </a:lnTo>
                  <a:moveTo>
                    <a:pt x="778" y="191"/>
                  </a:moveTo>
                  <a:lnTo>
                    <a:pt x="812" y="127"/>
                  </a:lnTo>
                  <a:lnTo>
                    <a:pt x="882" y="127"/>
                  </a:lnTo>
                  <a:lnTo>
                    <a:pt x="915" y="191"/>
                  </a:lnTo>
                  <a:lnTo>
                    <a:pt x="778" y="191"/>
                  </a:lnTo>
                  <a:moveTo>
                    <a:pt x="238" y="432"/>
                  </a:moveTo>
                  <a:lnTo>
                    <a:pt x="251" y="353"/>
                  </a:lnTo>
                  <a:lnTo>
                    <a:pt x="356" y="353"/>
                  </a:lnTo>
                  <a:lnTo>
                    <a:pt x="369" y="432"/>
                  </a:lnTo>
                  <a:lnTo>
                    <a:pt x="238" y="432"/>
                  </a:lnTo>
                  <a:moveTo>
                    <a:pt x="235" y="317"/>
                  </a:moveTo>
                  <a:lnTo>
                    <a:pt x="235" y="284"/>
                  </a:lnTo>
                  <a:lnTo>
                    <a:pt x="254" y="284"/>
                  </a:lnTo>
                  <a:lnTo>
                    <a:pt x="352" y="284"/>
                  </a:lnTo>
                  <a:lnTo>
                    <a:pt x="372" y="284"/>
                  </a:lnTo>
                  <a:lnTo>
                    <a:pt x="372" y="317"/>
                  </a:lnTo>
                  <a:lnTo>
                    <a:pt x="235" y="317"/>
                  </a:lnTo>
                  <a:moveTo>
                    <a:pt x="346" y="248"/>
                  </a:moveTo>
                  <a:lnTo>
                    <a:pt x="261" y="248"/>
                  </a:lnTo>
                  <a:cubicBezTo>
                    <a:pt x="245" y="235"/>
                    <a:pt x="235" y="216"/>
                    <a:pt x="235" y="196"/>
                  </a:cubicBezTo>
                  <a:cubicBezTo>
                    <a:pt x="235" y="182"/>
                    <a:pt x="253" y="132"/>
                    <a:pt x="303" y="53"/>
                  </a:cubicBezTo>
                  <a:cubicBezTo>
                    <a:pt x="311" y="66"/>
                    <a:pt x="321" y="81"/>
                    <a:pt x="331" y="99"/>
                  </a:cubicBezTo>
                  <a:cubicBezTo>
                    <a:pt x="369" y="165"/>
                    <a:pt x="372" y="188"/>
                    <a:pt x="372" y="196"/>
                  </a:cubicBezTo>
                  <a:cubicBezTo>
                    <a:pt x="372" y="216"/>
                    <a:pt x="362" y="235"/>
                    <a:pt x="346" y="2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7" name="Google Shape;487;p45"/>
          <p:cNvGrpSpPr/>
          <p:nvPr/>
        </p:nvGrpSpPr>
        <p:grpSpPr>
          <a:xfrm>
            <a:off x="4288550" y="3381958"/>
            <a:ext cx="233034" cy="264442"/>
            <a:chOff x="4298760" y="390960"/>
            <a:chExt cx="381960" cy="433440"/>
          </a:xfrm>
        </p:grpSpPr>
        <p:sp>
          <p:nvSpPr>
            <p:cNvPr id="488" name="Google Shape;488;p45"/>
            <p:cNvSpPr/>
            <p:nvPr/>
          </p:nvSpPr>
          <p:spPr>
            <a:xfrm>
              <a:off x="4500360" y="599040"/>
              <a:ext cx="170640" cy="225360"/>
            </a:xfrm>
            <a:custGeom>
              <a:rect b="b" l="l" r="r" t="t"/>
              <a:pathLst>
                <a:path extrusionOk="0" h="626" w="474">
                  <a:moveTo>
                    <a:pt x="461" y="1"/>
                  </a:moveTo>
                  <a:cubicBezTo>
                    <a:pt x="451" y="-2"/>
                    <a:pt x="441" y="4"/>
                    <a:pt x="438" y="14"/>
                  </a:cubicBezTo>
                  <a:cubicBezTo>
                    <a:pt x="409" y="106"/>
                    <a:pt x="356" y="206"/>
                    <a:pt x="282" y="309"/>
                  </a:cubicBezTo>
                  <a:cubicBezTo>
                    <a:pt x="279" y="313"/>
                    <a:pt x="278" y="317"/>
                    <a:pt x="279" y="322"/>
                  </a:cubicBezTo>
                  <a:lnTo>
                    <a:pt x="322" y="590"/>
                  </a:lnTo>
                  <a:lnTo>
                    <a:pt x="18" y="590"/>
                  </a:lnTo>
                  <a:cubicBezTo>
                    <a:pt x="7" y="590"/>
                    <a:pt x="0" y="598"/>
                    <a:pt x="0" y="608"/>
                  </a:cubicBezTo>
                  <a:cubicBezTo>
                    <a:pt x="0" y="618"/>
                    <a:pt x="7" y="626"/>
                    <a:pt x="18" y="626"/>
                  </a:cubicBezTo>
                  <a:lnTo>
                    <a:pt x="344" y="626"/>
                  </a:lnTo>
                  <a:cubicBezTo>
                    <a:pt x="350" y="626"/>
                    <a:pt x="353" y="623"/>
                    <a:pt x="357" y="619"/>
                  </a:cubicBezTo>
                  <a:cubicBezTo>
                    <a:pt x="361" y="616"/>
                    <a:pt x="363" y="611"/>
                    <a:pt x="362" y="606"/>
                  </a:cubicBezTo>
                  <a:lnTo>
                    <a:pt x="317" y="323"/>
                  </a:lnTo>
                  <a:cubicBezTo>
                    <a:pt x="391" y="219"/>
                    <a:pt x="444" y="117"/>
                    <a:pt x="474" y="24"/>
                  </a:cubicBezTo>
                  <a:cubicBezTo>
                    <a:pt x="476" y="14"/>
                    <a:pt x="470" y="5"/>
                    <a:pt x="4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45"/>
            <p:cNvSpPr/>
            <p:nvPr/>
          </p:nvSpPr>
          <p:spPr>
            <a:xfrm>
              <a:off x="4298760" y="390960"/>
              <a:ext cx="381960" cy="433440"/>
            </a:xfrm>
            <a:custGeom>
              <a:rect b="b" l="l" r="r" t="t"/>
              <a:pathLst>
                <a:path extrusionOk="0" h="1204" w="1061">
                  <a:moveTo>
                    <a:pt x="966" y="164"/>
                  </a:moveTo>
                  <a:cubicBezTo>
                    <a:pt x="922" y="112"/>
                    <a:pt x="862" y="71"/>
                    <a:pt x="791" y="42"/>
                  </a:cubicBezTo>
                  <a:cubicBezTo>
                    <a:pt x="724" y="15"/>
                    <a:pt x="648" y="0"/>
                    <a:pt x="572" y="0"/>
                  </a:cubicBezTo>
                  <a:cubicBezTo>
                    <a:pt x="427" y="0"/>
                    <a:pt x="314" y="49"/>
                    <a:pt x="235" y="146"/>
                  </a:cubicBezTo>
                  <a:cubicBezTo>
                    <a:pt x="171" y="225"/>
                    <a:pt x="146" y="313"/>
                    <a:pt x="133" y="361"/>
                  </a:cubicBezTo>
                  <a:cubicBezTo>
                    <a:pt x="131" y="370"/>
                    <a:pt x="128" y="379"/>
                    <a:pt x="127" y="383"/>
                  </a:cubicBezTo>
                  <a:cubicBezTo>
                    <a:pt x="112" y="428"/>
                    <a:pt x="36" y="603"/>
                    <a:pt x="4" y="676"/>
                  </a:cubicBezTo>
                  <a:cubicBezTo>
                    <a:pt x="-2" y="690"/>
                    <a:pt x="0" y="706"/>
                    <a:pt x="8" y="719"/>
                  </a:cubicBezTo>
                  <a:cubicBezTo>
                    <a:pt x="17" y="732"/>
                    <a:pt x="32" y="739"/>
                    <a:pt x="48" y="739"/>
                  </a:cubicBezTo>
                  <a:lnTo>
                    <a:pt x="106" y="739"/>
                  </a:lnTo>
                  <a:cubicBezTo>
                    <a:pt x="114" y="780"/>
                    <a:pt x="140" y="901"/>
                    <a:pt x="160" y="951"/>
                  </a:cubicBezTo>
                  <a:cubicBezTo>
                    <a:pt x="178" y="998"/>
                    <a:pt x="221" y="1025"/>
                    <a:pt x="286" y="1030"/>
                  </a:cubicBezTo>
                  <a:cubicBezTo>
                    <a:pt x="312" y="1031"/>
                    <a:pt x="337" y="1029"/>
                    <a:pt x="353" y="1027"/>
                  </a:cubicBezTo>
                  <a:lnTo>
                    <a:pt x="383" y="1190"/>
                  </a:lnTo>
                  <a:cubicBezTo>
                    <a:pt x="386" y="1197"/>
                    <a:pt x="393" y="1204"/>
                    <a:pt x="402" y="1204"/>
                  </a:cubicBezTo>
                  <a:lnTo>
                    <a:pt x="504" y="1204"/>
                  </a:lnTo>
                  <a:cubicBezTo>
                    <a:pt x="514" y="1204"/>
                    <a:pt x="523" y="1196"/>
                    <a:pt x="523" y="1186"/>
                  </a:cubicBezTo>
                  <a:cubicBezTo>
                    <a:pt x="523" y="1176"/>
                    <a:pt x="514" y="1168"/>
                    <a:pt x="504" y="1168"/>
                  </a:cubicBezTo>
                  <a:lnTo>
                    <a:pt x="417" y="1168"/>
                  </a:lnTo>
                  <a:lnTo>
                    <a:pt x="387" y="1003"/>
                  </a:lnTo>
                  <a:cubicBezTo>
                    <a:pt x="386" y="999"/>
                    <a:pt x="382" y="994"/>
                    <a:pt x="378" y="991"/>
                  </a:cubicBezTo>
                  <a:cubicBezTo>
                    <a:pt x="374" y="988"/>
                    <a:pt x="369" y="988"/>
                    <a:pt x="364" y="989"/>
                  </a:cubicBezTo>
                  <a:cubicBezTo>
                    <a:pt x="363" y="990"/>
                    <a:pt x="226" y="1020"/>
                    <a:pt x="193" y="939"/>
                  </a:cubicBezTo>
                  <a:cubicBezTo>
                    <a:pt x="171" y="882"/>
                    <a:pt x="140" y="720"/>
                    <a:pt x="139" y="718"/>
                  </a:cubicBezTo>
                  <a:cubicBezTo>
                    <a:pt x="138" y="710"/>
                    <a:pt x="130" y="703"/>
                    <a:pt x="121" y="703"/>
                  </a:cubicBezTo>
                  <a:lnTo>
                    <a:pt x="48" y="703"/>
                  </a:lnTo>
                  <a:cubicBezTo>
                    <a:pt x="42" y="703"/>
                    <a:pt x="40" y="700"/>
                    <a:pt x="39" y="699"/>
                  </a:cubicBezTo>
                  <a:cubicBezTo>
                    <a:pt x="38" y="698"/>
                    <a:pt x="37" y="694"/>
                    <a:pt x="38" y="690"/>
                  </a:cubicBezTo>
                  <a:cubicBezTo>
                    <a:pt x="78" y="598"/>
                    <a:pt x="146" y="439"/>
                    <a:pt x="162" y="394"/>
                  </a:cubicBezTo>
                  <a:cubicBezTo>
                    <a:pt x="164" y="389"/>
                    <a:pt x="166" y="380"/>
                    <a:pt x="169" y="370"/>
                  </a:cubicBezTo>
                  <a:cubicBezTo>
                    <a:pt x="194" y="278"/>
                    <a:pt x="262" y="36"/>
                    <a:pt x="572" y="36"/>
                  </a:cubicBezTo>
                  <a:cubicBezTo>
                    <a:pt x="643" y="36"/>
                    <a:pt x="714" y="49"/>
                    <a:pt x="777" y="75"/>
                  </a:cubicBezTo>
                  <a:cubicBezTo>
                    <a:pt x="842" y="101"/>
                    <a:pt x="897" y="139"/>
                    <a:pt x="939" y="187"/>
                  </a:cubicBezTo>
                  <a:cubicBezTo>
                    <a:pt x="1015" y="275"/>
                    <a:pt x="1041" y="391"/>
                    <a:pt x="1015" y="525"/>
                  </a:cubicBezTo>
                  <a:cubicBezTo>
                    <a:pt x="1013" y="534"/>
                    <a:pt x="1019" y="544"/>
                    <a:pt x="1030" y="545"/>
                  </a:cubicBezTo>
                  <a:cubicBezTo>
                    <a:pt x="1040" y="547"/>
                    <a:pt x="1050" y="540"/>
                    <a:pt x="1051" y="530"/>
                  </a:cubicBezTo>
                  <a:cubicBezTo>
                    <a:pt x="1079" y="387"/>
                    <a:pt x="1050" y="260"/>
                    <a:pt x="966" y="1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45"/>
            <p:cNvSpPr/>
            <p:nvPr/>
          </p:nvSpPr>
          <p:spPr>
            <a:xfrm>
              <a:off x="4424040" y="500760"/>
              <a:ext cx="171360" cy="246240"/>
            </a:xfrm>
            <a:custGeom>
              <a:rect b="b" l="l" r="r" t="t"/>
              <a:pathLst>
                <a:path extrusionOk="0" h="684" w="476">
                  <a:moveTo>
                    <a:pt x="238" y="0"/>
                  </a:moveTo>
                  <a:cubicBezTo>
                    <a:pt x="107" y="0"/>
                    <a:pt x="0" y="103"/>
                    <a:pt x="0" y="230"/>
                  </a:cubicBezTo>
                  <a:cubicBezTo>
                    <a:pt x="0" y="273"/>
                    <a:pt x="14" y="317"/>
                    <a:pt x="39" y="355"/>
                  </a:cubicBezTo>
                  <a:lnTo>
                    <a:pt x="39" y="355"/>
                  </a:lnTo>
                  <a:lnTo>
                    <a:pt x="39" y="355"/>
                  </a:lnTo>
                  <a:cubicBezTo>
                    <a:pt x="40" y="356"/>
                    <a:pt x="40" y="357"/>
                    <a:pt x="41" y="357"/>
                  </a:cubicBezTo>
                  <a:cubicBezTo>
                    <a:pt x="44" y="364"/>
                    <a:pt x="49" y="369"/>
                    <a:pt x="52" y="375"/>
                  </a:cubicBezTo>
                  <a:cubicBezTo>
                    <a:pt x="57" y="383"/>
                    <a:pt x="69" y="385"/>
                    <a:pt x="78" y="380"/>
                  </a:cubicBezTo>
                  <a:cubicBezTo>
                    <a:pt x="87" y="375"/>
                    <a:pt x="89" y="364"/>
                    <a:pt x="83" y="356"/>
                  </a:cubicBezTo>
                  <a:cubicBezTo>
                    <a:pt x="79" y="350"/>
                    <a:pt x="76" y="344"/>
                    <a:pt x="71" y="338"/>
                  </a:cubicBezTo>
                  <a:cubicBezTo>
                    <a:pt x="70" y="337"/>
                    <a:pt x="70" y="336"/>
                    <a:pt x="69" y="336"/>
                  </a:cubicBezTo>
                  <a:lnTo>
                    <a:pt x="69" y="335"/>
                  </a:lnTo>
                  <a:lnTo>
                    <a:pt x="69" y="335"/>
                  </a:lnTo>
                  <a:cubicBezTo>
                    <a:pt x="49" y="303"/>
                    <a:pt x="37" y="267"/>
                    <a:pt x="37" y="230"/>
                  </a:cubicBezTo>
                  <a:cubicBezTo>
                    <a:pt x="37" y="123"/>
                    <a:pt x="126" y="36"/>
                    <a:pt x="238" y="36"/>
                  </a:cubicBezTo>
                  <a:cubicBezTo>
                    <a:pt x="349" y="36"/>
                    <a:pt x="440" y="123"/>
                    <a:pt x="440" y="230"/>
                  </a:cubicBezTo>
                  <a:cubicBezTo>
                    <a:pt x="440" y="267"/>
                    <a:pt x="428" y="303"/>
                    <a:pt x="407" y="335"/>
                  </a:cubicBezTo>
                  <a:lnTo>
                    <a:pt x="407" y="335"/>
                  </a:lnTo>
                  <a:cubicBezTo>
                    <a:pt x="406" y="336"/>
                    <a:pt x="406" y="337"/>
                    <a:pt x="405" y="338"/>
                  </a:cubicBezTo>
                  <a:cubicBezTo>
                    <a:pt x="343" y="427"/>
                    <a:pt x="313" y="492"/>
                    <a:pt x="302" y="516"/>
                  </a:cubicBezTo>
                  <a:lnTo>
                    <a:pt x="278" y="516"/>
                  </a:lnTo>
                  <a:cubicBezTo>
                    <a:pt x="279" y="496"/>
                    <a:pt x="280" y="460"/>
                    <a:pt x="283" y="423"/>
                  </a:cubicBezTo>
                  <a:cubicBezTo>
                    <a:pt x="284" y="412"/>
                    <a:pt x="285" y="400"/>
                    <a:pt x="287" y="391"/>
                  </a:cubicBezTo>
                  <a:cubicBezTo>
                    <a:pt x="319" y="384"/>
                    <a:pt x="342" y="366"/>
                    <a:pt x="352" y="342"/>
                  </a:cubicBezTo>
                  <a:cubicBezTo>
                    <a:pt x="362" y="321"/>
                    <a:pt x="356" y="297"/>
                    <a:pt x="339" y="281"/>
                  </a:cubicBezTo>
                  <a:cubicBezTo>
                    <a:pt x="320" y="265"/>
                    <a:pt x="305" y="269"/>
                    <a:pt x="297" y="272"/>
                  </a:cubicBezTo>
                  <a:cubicBezTo>
                    <a:pt x="274" y="281"/>
                    <a:pt x="262" y="318"/>
                    <a:pt x="254" y="361"/>
                  </a:cubicBezTo>
                  <a:cubicBezTo>
                    <a:pt x="250" y="361"/>
                    <a:pt x="244" y="361"/>
                    <a:pt x="239" y="361"/>
                  </a:cubicBezTo>
                  <a:cubicBezTo>
                    <a:pt x="233" y="361"/>
                    <a:pt x="228" y="361"/>
                    <a:pt x="222" y="361"/>
                  </a:cubicBezTo>
                  <a:cubicBezTo>
                    <a:pt x="215" y="318"/>
                    <a:pt x="203" y="281"/>
                    <a:pt x="180" y="272"/>
                  </a:cubicBezTo>
                  <a:cubicBezTo>
                    <a:pt x="171" y="269"/>
                    <a:pt x="156" y="265"/>
                    <a:pt x="138" y="281"/>
                  </a:cubicBezTo>
                  <a:cubicBezTo>
                    <a:pt x="120" y="297"/>
                    <a:pt x="116" y="321"/>
                    <a:pt x="125" y="342"/>
                  </a:cubicBezTo>
                  <a:cubicBezTo>
                    <a:pt x="134" y="366"/>
                    <a:pt x="157" y="383"/>
                    <a:pt x="190" y="391"/>
                  </a:cubicBezTo>
                  <a:cubicBezTo>
                    <a:pt x="191" y="400"/>
                    <a:pt x="192" y="410"/>
                    <a:pt x="193" y="423"/>
                  </a:cubicBezTo>
                  <a:cubicBezTo>
                    <a:pt x="196" y="460"/>
                    <a:pt x="197" y="496"/>
                    <a:pt x="199" y="518"/>
                  </a:cubicBezTo>
                  <a:lnTo>
                    <a:pt x="175" y="518"/>
                  </a:lnTo>
                  <a:cubicBezTo>
                    <a:pt x="167" y="500"/>
                    <a:pt x="151" y="465"/>
                    <a:pt x="121" y="416"/>
                  </a:cubicBezTo>
                  <a:cubicBezTo>
                    <a:pt x="117" y="408"/>
                    <a:pt x="105" y="405"/>
                    <a:pt x="96" y="409"/>
                  </a:cubicBezTo>
                  <a:cubicBezTo>
                    <a:pt x="88" y="415"/>
                    <a:pt x="84" y="425"/>
                    <a:pt x="90" y="434"/>
                  </a:cubicBezTo>
                  <a:cubicBezTo>
                    <a:pt x="124" y="491"/>
                    <a:pt x="140" y="529"/>
                    <a:pt x="143" y="538"/>
                  </a:cubicBezTo>
                  <a:lnTo>
                    <a:pt x="143" y="576"/>
                  </a:lnTo>
                  <a:lnTo>
                    <a:pt x="139" y="576"/>
                  </a:lnTo>
                  <a:lnTo>
                    <a:pt x="139" y="576"/>
                  </a:lnTo>
                  <a:cubicBezTo>
                    <a:pt x="129" y="576"/>
                    <a:pt x="120" y="583"/>
                    <a:pt x="120" y="593"/>
                  </a:cubicBezTo>
                  <a:cubicBezTo>
                    <a:pt x="120" y="603"/>
                    <a:pt x="129" y="611"/>
                    <a:pt x="139" y="611"/>
                  </a:cubicBezTo>
                  <a:lnTo>
                    <a:pt x="145" y="611"/>
                  </a:lnTo>
                  <a:cubicBezTo>
                    <a:pt x="154" y="653"/>
                    <a:pt x="191" y="684"/>
                    <a:pt x="238" y="684"/>
                  </a:cubicBezTo>
                  <a:cubicBezTo>
                    <a:pt x="284" y="684"/>
                    <a:pt x="322" y="653"/>
                    <a:pt x="331" y="611"/>
                  </a:cubicBezTo>
                  <a:lnTo>
                    <a:pt x="338" y="611"/>
                  </a:lnTo>
                  <a:cubicBezTo>
                    <a:pt x="347" y="611"/>
                    <a:pt x="356" y="603"/>
                    <a:pt x="356" y="593"/>
                  </a:cubicBezTo>
                  <a:cubicBezTo>
                    <a:pt x="356" y="583"/>
                    <a:pt x="347" y="576"/>
                    <a:pt x="338" y="576"/>
                  </a:cubicBezTo>
                  <a:lnTo>
                    <a:pt x="333" y="576"/>
                  </a:lnTo>
                  <a:lnTo>
                    <a:pt x="333" y="538"/>
                  </a:lnTo>
                  <a:cubicBezTo>
                    <a:pt x="338" y="525"/>
                    <a:pt x="367" y="457"/>
                    <a:pt x="436" y="357"/>
                  </a:cubicBezTo>
                  <a:cubicBezTo>
                    <a:pt x="437" y="356"/>
                    <a:pt x="437" y="355"/>
                    <a:pt x="438" y="355"/>
                  </a:cubicBezTo>
                  <a:lnTo>
                    <a:pt x="438" y="354"/>
                  </a:lnTo>
                  <a:lnTo>
                    <a:pt x="438" y="354"/>
                  </a:lnTo>
                  <a:cubicBezTo>
                    <a:pt x="463" y="317"/>
                    <a:pt x="476" y="273"/>
                    <a:pt x="476" y="229"/>
                  </a:cubicBezTo>
                  <a:cubicBezTo>
                    <a:pt x="476" y="103"/>
                    <a:pt x="369" y="0"/>
                    <a:pt x="238" y="0"/>
                  </a:cubicBezTo>
                  <a:moveTo>
                    <a:pt x="311" y="306"/>
                  </a:moveTo>
                  <a:cubicBezTo>
                    <a:pt x="311" y="306"/>
                    <a:pt x="312" y="307"/>
                    <a:pt x="313" y="308"/>
                  </a:cubicBezTo>
                  <a:cubicBezTo>
                    <a:pt x="319" y="313"/>
                    <a:pt x="321" y="321"/>
                    <a:pt x="317" y="330"/>
                  </a:cubicBezTo>
                  <a:cubicBezTo>
                    <a:pt x="315" y="338"/>
                    <a:pt x="306" y="346"/>
                    <a:pt x="293" y="352"/>
                  </a:cubicBezTo>
                  <a:cubicBezTo>
                    <a:pt x="301" y="318"/>
                    <a:pt x="307" y="308"/>
                    <a:pt x="311" y="306"/>
                  </a:cubicBezTo>
                  <a:moveTo>
                    <a:pt x="158" y="330"/>
                  </a:moveTo>
                  <a:cubicBezTo>
                    <a:pt x="155" y="321"/>
                    <a:pt x="157" y="313"/>
                    <a:pt x="163" y="308"/>
                  </a:cubicBezTo>
                  <a:cubicBezTo>
                    <a:pt x="164" y="307"/>
                    <a:pt x="165" y="306"/>
                    <a:pt x="166" y="306"/>
                  </a:cubicBezTo>
                  <a:cubicBezTo>
                    <a:pt x="168" y="308"/>
                    <a:pt x="176" y="318"/>
                    <a:pt x="182" y="351"/>
                  </a:cubicBezTo>
                  <a:cubicBezTo>
                    <a:pt x="169" y="346"/>
                    <a:pt x="162" y="338"/>
                    <a:pt x="158" y="330"/>
                  </a:cubicBezTo>
                  <a:moveTo>
                    <a:pt x="249" y="397"/>
                  </a:moveTo>
                  <a:cubicBezTo>
                    <a:pt x="249" y="404"/>
                    <a:pt x="247" y="410"/>
                    <a:pt x="246" y="417"/>
                  </a:cubicBezTo>
                  <a:cubicBezTo>
                    <a:pt x="243" y="457"/>
                    <a:pt x="241" y="495"/>
                    <a:pt x="241" y="518"/>
                  </a:cubicBezTo>
                  <a:lnTo>
                    <a:pt x="235" y="518"/>
                  </a:lnTo>
                  <a:cubicBezTo>
                    <a:pt x="234" y="495"/>
                    <a:pt x="233" y="457"/>
                    <a:pt x="229" y="417"/>
                  </a:cubicBezTo>
                  <a:cubicBezTo>
                    <a:pt x="229" y="410"/>
                    <a:pt x="228" y="404"/>
                    <a:pt x="227" y="397"/>
                  </a:cubicBezTo>
                  <a:cubicBezTo>
                    <a:pt x="234" y="397"/>
                    <a:pt x="242" y="397"/>
                    <a:pt x="249" y="397"/>
                  </a:cubicBezTo>
                  <a:moveTo>
                    <a:pt x="238" y="649"/>
                  </a:moveTo>
                  <a:cubicBezTo>
                    <a:pt x="213" y="649"/>
                    <a:pt x="191" y="634"/>
                    <a:pt x="183" y="611"/>
                  </a:cubicBezTo>
                  <a:lnTo>
                    <a:pt x="293" y="611"/>
                  </a:lnTo>
                  <a:cubicBezTo>
                    <a:pt x="285" y="634"/>
                    <a:pt x="264" y="649"/>
                    <a:pt x="238" y="649"/>
                  </a:cubicBezTo>
                  <a:moveTo>
                    <a:pt x="296" y="576"/>
                  </a:moveTo>
                  <a:lnTo>
                    <a:pt x="180" y="576"/>
                  </a:lnTo>
                  <a:lnTo>
                    <a:pt x="180" y="552"/>
                  </a:lnTo>
                  <a:lnTo>
                    <a:pt x="296" y="552"/>
                  </a:lnTo>
                  <a:lnTo>
                    <a:pt x="296" y="5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45"/>
            <p:cNvSpPr/>
            <p:nvPr/>
          </p:nvSpPr>
          <p:spPr>
            <a:xfrm>
              <a:off x="4502880" y="441000"/>
              <a:ext cx="13320" cy="38160"/>
            </a:xfrm>
            <a:custGeom>
              <a:rect b="b" l="l" r="r" t="t"/>
              <a:pathLst>
                <a:path extrusionOk="0" h="106" w="37">
                  <a:moveTo>
                    <a:pt x="19" y="0"/>
                  </a:moveTo>
                  <a:cubicBezTo>
                    <a:pt x="9" y="0"/>
                    <a:pt x="0" y="7"/>
                    <a:pt x="0" y="16"/>
                  </a:cubicBezTo>
                  <a:lnTo>
                    <a:pt x="0" y="88"/>
                  </a:lnTo>
                  <a:cubicBezTo>
                    <a:pt x="0" y="98"/>
                    <a:pt x="8" y="106"/>
                    <a:pt x="19" y="106"/>
                  </a:cubicBezTo>
                  <a:cubicBezTo>
                    <a:pt x="29" y="106"/>
                    <a:pt x="37" y="98"/>
                    <a:pt x="37" y="88"/>
                  </a:cubicBezTo>
                  <a:lnTo>
                    <a:pt x="37" y="16"/>
                  </a:lnTo>
                  <a:cubicBezTo>
                    <a:pt x="37" y="7"/>
                    <a:pt x="30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45"/>
            <p:cNvSpPr/>
            <p:nvPr/>
          </p:nvSpPr>
          <p:spPr>
            <a:xfrm>
              <a:off x="4554720" y="453240"/>
              <a:ext cx="21240" cy="37080"/>
            </a:xfrm>
            <a:custGeom>
              <a:rect b="b" l="l" r="r" t="t"/>
              <a:pathLst>
                <a:path extrusionOk="0" h="103" w="59">
                  <a:moveTo>
                    <a:pt x="46" y="0"/>
                  </a:moveTo>
                  <a:cubicBezTo>
                    <a:pt x="37" y="-2"/>
                    <a:pt x="27" y="2"/>
                    <a:pt x="24" y="12"/>
                  </a:cubicBezTo>
                  <a:lnTo>
                    <a:pt x="1" y="79"/>
                  </a:lnTo>
                  <a:cubicBezTo>
                    <a:pt x="-1" y="89"/>
                    <a:pt x="4" y="100"/>
                    <a:pt x="14" y="102"/>
                  </a:cubicBezTo>
                  <a:cubicBezTo>
                    <a:pt x="15" y="103"/>
                    <a:pt x="17" y="103"/>
                    <a:pt x="19" y="103"/>
                  </a:cubicBezTo>
                  <a:cubicBezTo>
                    <a:pt x="27" y="103"/>
                    <a:pt x="34" y="98"/>
                    <a:pt x="37" y="91"/>
                  </a:cubicBezTo>
                  <a:lnTo>
                    <a:pt x="58" y="23"/>
                  </a:lnTo>
                  <a:cubicBezTo>
                    <a:pt x="62" y="14"/>
                    <a:pt x="56" y="4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45"/>
            <p:cNvSpPr/>
            <p:nvPr/>
          </p:nvSpPr>
          <p:spPr>
            <a:xfrm>
              <a:off x="4590000" y="487080"/>
              <a:ext cx="34200" cy="28440"/>
            </a:xfrm>
            <a:custGeom>
              <a:rect b="b" l="l" r="r" t="t"/>
              <a:pathLst>
                <a:path extrusionOk="0" h="79" w="95">
                  <a:moveTo>
                    <a:pt x="92" y="7"/>
                  </a:moveTo>
                  <a:cubicBezTo>
                    <a:pt x="85" y="0"/>
                    <a:pt x="73" y="-2"/>
                    <a:pt x="66" y="4"/>
                  </a:cubicBezTo>
                  <a:lnTo>
                    <a:pt x="7" y="48"/>
                  </a:lnTo>
                  <a:cubicBezTo>
                    <a:pt x="-2" y="53"/>
                    <a:pt x="-3" y="65"/>
                    <a:pt x="4" y="72"/>
                  </a:cubicBezTo>
                  <a:cubicBezTo>
                    <a:pt x="7" y="77"/>
                    <a:pt x="13" y="79"/>
                    <a:pt x="18" y="79"/>
                  </a:cubicBezTo>
                  <a:cubicBezTo>
                    <a:pt x="22" y="79"/>
                    <a:pt x="26" y="78"/>
                    <a:pt x="29" y="76"/>
                  </a:cubicBezTo>
                  <a:lnTo>
                    <a:pt x="88" y="32"/>
                  </a:lnTo>
                  <a:cubicBezTo>
                    <a:pt x="96" y="26"/>
                    <a:pt x="97" y="14"/>
                    <a:pt x="92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45"/>
            <p:cNvSpPr/>
            <p:nvPr/>
          </p:nvSpPr>
          <p:spPr>
            <a:xfrm>
              <a:off x="4443120" y="452880"/>
              <a:ext cx="21600" cy="37440"/>
            </a:xfrm>
            <a:custGeom>
              <a:rect b="b" l="l" r="r" t="t"/>
              <a:pathLst>
                <a:path extrusionOk="0" h="104" w="60">
                  <a:moveTo>
                    <a:pt x="59" y="80"/>
                  </a:moveTo>
                  <a:lnTo>
                    <a:pt x="37" y="13"/>
                  </a:lnTo>
                  <a:cubicBezTo>
                    <a:pt x="34" y="3"/>
                    <a:pt x="22" y="-2"/>
                    <a:pt x="13" y="1"/>
                  </a:cubicBezTo>
                  <a:cubicBezTo>
                    <a:pt x="4" y="4"/>
                    <a:pt x="-1" y="15"/>
                    <a:pt x="1" y="24"/>
                  </a:cubicBezTo>
                  <a:lnTo>
                    <a:pt x="24" y="92"/>
                  </a:lnTo>
                  <a:cubicBezTo>
                    <a:pt x="26" y="99"/>
                    <a:pt x="34" y="104"/>
                    <a:pt x="41" y="104"/>
                  </a:cubicBezTo>
                  <a:cubicBezTo>
                    <a:pt x="43" y="104"/>
                    <a:pt x="44" y="104"/>
                    <a:pt x="47" y="103"/>
                  </a:cubicBezTo>
                  <a:cubicBezTo>
                    <a:pt x="56" y="101"/>
                    <a:pt x="62" y="90"/>
                    <a:pt x="59" y="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45"/>
            <p:cNvSpPr/>
            <p:nvPr/>
          </p:nvSpPr>
          <p:spPr>
            <a:xfrm>
              <a:off x="4395240" y="487080"/>
              <a:ext cx="34200" cy="28440"/>
            </a:xfrm>
            <a:custGeom>
              <a:rect b="b" l="l" r="r" t="t"/>
              <a:pathLst>
                <a:path extrusionOk="0" h="79" w="95">
                  <a:moveTo>
                    <a:pt x="88" y="48"/>
                  </a:moveTo>
                  <a:lnTo>
                    <a:pt x="30" y="4"/>
                  </a:lnTo>
                  <a:cubicBezTo>
                    <a:pt x="21" y="-2"/>
                    <a:pt x="10" y="0"/>
                    <a:pt x="3" y="8"/>
                  </a:cubicBezTo>
                  <a:cubicBezTo>
                    <a:pt x="-3" y="14"/>
                    <a:pt x="-1" y="26"/>
                    <a:pt x="7" y="32"/>
                  </a:cubicBezTo>
                  <a:lnTo>
                    <a:pt x="65" y="76"/>
                  </a:lnTo>
                  <a:cubicBezTo>
                    <a:pt x="69" y="78"/>
                    <a:pt x="73" y="79"/>
                    <a:pt x="76" y="79"/>
                  </a:cubicBezTo>
                  <a:cubicBezTo>
                    <a:pt x="83" y="79"/>
                    <a:pt x="88" y="77"/>
                    <a:pt x="92" y="72"/>
                  </a:cubicBezTo>
                  <a:cubicBezTo>
                    <a:pt x="98" y="65"/>
                    <a:pt x="96" y="53"/>
                    <a:pt x="88" y="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6" name="Google Shape;496;p45"/>
          <p:cNvSpPr txBox="1"/>
          <p:nvPr/>
        </p:nvSpPr>
        <p:spPr>
          <a:xfrm>
            <a:off x="4103175" y="1463475"/>
            <a:ext cx="468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Partitioning the Earth’s surface into hexagonal cells</a:t>
            </a:r>
            <a:endParaRPr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pic>
        <p:nvPicPr>
          <p:cNvPr id="497" name="Google Shape;49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288" y="974511"/>
            <a:ext cx="3031149" cy="97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400" y="3559850"/>
            <a:ext cx="3583975" cy="8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688" y="2295575"/>
            <a:ext cx="2890360" cy="89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Initiate and Expand Hexagons</a:t>
            </a:r>
            <a:endParaRPr/>
          </a:p>
        </p:txBody>
      </p:sp>
      <p:sp>
        <p:nvSpPr>
          <p:cNvPr id="505" name="Google Shape;505;p46"/>
          <p:cNvSpPr txBox="1"/>
          <p:nvPr>
            <p:ph idx="1" type="subTitle"/>
          </p:nvPr>
        </p:nvSpPr>
        <p:spPr>
          <a:xfrm>
            <a:off x="794275" y="1322304"/>
            <a:ext cx="34443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Initiate a hexagon from center of Singapore with resolution = 7</a:t>
            </a:r>
            <a:endParaRPr/>
          </a:p>
        </p:txBody>
      </p:sp>
      <p:pic>
        <p:nvPicPr>
          <p:cNvPr id="506" name="Google Shape;506;p46"/>
          <p:cNvPicPr preferRelativeResize="0"/>
          <p:nvPr/>
        </p:nvPicPr>
        <p:blipFill rotWithShape="1">
          <a:blip r:embed="rId3">
            <a:alphaModFix/>
          </a:blip>
          <a:srcRect b="12022" l="3651" r="7285" t="9447"/>
          <a:stretch/>
        </p:blipFill>
        <p:spPr>
          <a:xfrm>
            <a:off x="659800" y="2003350"/>
            <a:ext cx="3640474" cy="213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6"/>
          <p:cNvPicPr preferRelativeResize="0"/>
          <p:nvPr/>
        </p:nvPicPr>
        <p:blipFill rotWithShape="1">
          <a:blip r:embed="rId4">
            <a:alphaModFix/>
          </a:blip>
          <a:srcRect b="0" l="0" r="0" t="12967"/>
          <a:stretch/>
        </p:blipFill>
        <p:spPr>
          <a:xfrm>
            <a:off x="4803800" y="2003350"/>
            <a:ext cx="3536555" cy="213745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6"/>
          <p:cNvSpPr txBox="1"/>
          <p:nvPr>
            <p:ph idx="1" type="subTitle"/>
          </p:nvPr>
        </p:nvSpPr>
        <p:spPr>
          <a:xfrm>
            <a:off x="4849925" y="1322300"/>
            <a:ext cx="35367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Expand the hexagon by 1 time, then continuously until it occupies the entire Singapore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Crowds and Taxis Mapping</a:t>
            </a:r>
            <a:endParaRPr/>
          </a:p>
        </p:txBody>
      </p:sp>
      <p:sp>
        <p:nvSpPr>
          <p:cNvPr id="514" name="Google Shape;514;p47"/>
          <p:cNvSpPr txBox="1"/>
          <p:nvPr>
            <p:ph idx="1" type="subTitle"/>
          </p:nvPr>
        </p:nvSpPr>
        <p:spPr>
          <a:xfrm>
            <a:off x="954450" y="1202275"/>
            <a:ext cx="2933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Hexagons - identify the vertices to determine the boundary</a:t>
            </a:r>
            <a:endParaRPr/>
          </a:p>
        </p:txBody>
      </p:sp>
      <p:sp>
        <p:nvSpPr>
          <p:cNvPr id="515" name="Google Shape;515;p47"/>
          <p:cNvSpPr txBox="1"/>
          <p:nvPr>
            <p:ph idx="1" type="subTitle"/>
          </p:nvPr>
        </p:nvSpPr>
        <p:spPr>
          <a:xfrm>
            <a:off x="5298600" y="1202275"/>
            <a:ext cx="3125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Crowds and Taxis - create a point coordinate feature</a:t>
            </a:r>
            <a:endParaRPr/>
          </a:p>
        </p:txBody>
      </p:sp>
      <p:pic>
        <p:nvPicPr>
          <p:cNvPr id="516" name="Google Shape;51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500" y="1849225"/>
            <a:ext cx="1610528" cy="12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925" y="3401825"/>
            <a:ext cx="4068149" cy="118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7"/>
          <p:cNvPicPr preferRelativeResize="0"/>
          <p:nvPr/>
        </p:nvPicPr>
        <p:blipFill rotWithShape="1">
          <a:blip r:embed="rId5">
            <a:alphaModFix/>
          </a:blip>
          <a:srcRect b="25417" l="0" r="0" t="0"/>
          <a:stretch/>
        </p:blipFill>
        <p:spPr>
          <a:xfrm>
            <a:off x="5913575" y="1872648"/>
            <a:ext cx="1514875" cy="12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7"/>
          <p:cNvPicPr preferRelativeResize="0"/>
          <p:nvPr/>
        </p:nvPicPr>
        <p:blipFill rotWithShape="1">
          <a:blip r:embed="rId6">
            <a:alphaModFix/>
          </a:blip>
          <a:srcRect b="36147" l="0" r="0" t="0"/>
          <a:stretch/>
        </p:blipFill>
        <p:spPr>
          <a:xfrm>
            <a:off x="5102425" y="3381588"/>
            <a:ext cx="1514875" cy="1392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42725" y="3366557"/>
            <a:ext cx="1514875" cy="1422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able of contents</a:t>
            </a:r>
            <a:endParaRPr/>
          </a:p>
        </p:txBody>
      </p:sp>
      <p:sp>
        <p:nvSpPr>
          <p:cNvPr id="271" name="Google Shape;271;p30"/>
          <p:cNvSpPr txBox="1"/>
          <p:nvPr>
            <p:ph idx="2" type="title"/>
          </p:nvPr>
        </p:nvSpPr>
        <p:spPr>
          <a:xfrm>
            <a:off x="1503825" y="1295883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"/>
              <a:t>01.</a:t>
            </a:r>
            <a:endParaRPr i="0"/>
          </a:p>
        </p:txBody>
      </p:sp>
      <p:sp>
        <p:nvSpPr>
          <p:cNvPr id="272" name="Google Shape;272;p30"/>
          <p:cNvSpPr txBox="1"/>
          <p:nvPr>
            <p:ph idx="3" type="title"/>
          </p:nvPr>
        </p:nvSpPr>
        <p:spPr>
          <a:xfrm>
            <a:off x="1503825" y="2876366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"/>
              <a:t>04.</a:t>
            </a:r>
            <a:endParaRPr i="0"/>
          </a:p>
        </p:txBody>
      </p:sp>
      <p:sp>
        <p:nvSpPr>
          <p:cNvPr id="273" name="Google Shape;273;p30"/>
          <p:cNvSpPr txBox="1"/>
          <p:nvPr>
            <p:ph idx="4" type="title"/>
          </p:nvPr>
        </p:nvSpPr>
        <p:spPr>
          <a:xfrm>
            <a:off x="4204650" y="1295883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"/>
              <a:t>02.</a:t>
            </a:r>
            <a:endParaRPr i="0"/>
          </a:p>
        </p:txBody>
      </p:sp>
      <p:sp>
        <p:nvSpPr>
          <p:cNvPr id="274" name="Google Shape;274;p30"/>
          <p:cNvSpPr txBox="1"/>
          <p:nvPr>
            <p:ph idx="5" type="title"/>
          </p:nvPr>
        </p:nvSpPr>
        <p:spPr>
          <a:xfrm>
            <a:off x="4204650" y="2876366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"/>
              <a:t>05.</a:t>
            </a:r>
            <a:endParaRPr i="0"/>
          </a:p>
        </p:txBody>
      </p:sp>
      <p:sp>
        <p:nvSpPr>
          <p:cNvPr id="275" name="Google Shape;275;p30"/>
          <p:cNvSpPr txBox="1"/>
          <p:nvPr>
            <p:ph idx="6" type="title"/>
          </p:nvPr>
        </p:nvSpPr>
        <p:spPr>
          <a:xfrm>
            <a:off x="6903888" y="1295883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"/>
              <a:t>03.</a:t>
            </a:r>
            <a:endParaRPr i="0"/>
          </a:p>
        </p:txBody>
      </p:sp>
      <p:sp>
        <p:nvSpPr>
          <p:cNvPr id="276" name="Google Shape;276;p30"/>
          <p:cNvSpPr txBox="1"/>
          <p:nvPr>
            <p:ph idx="7" type="title"/>
          </p:nvPr>
        </p:nvSpPr>
        <p:spPr>
          <a:xfrm>
            <a:off x="6903888" y="2876366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"/>
              <a:t>06.</a:t>
            </a:r>
            <a:endParaRPr i="0"/>
          </a:p>
        </p:txBody>
      </p:sp>
      <p:sp>
        <p:nvSpPr>
          <p:cNvPr id="277" name="Google Shape;277;p30"/>
          <p:cNvSpPr txBox="1"/>
          <p:nvPr>
            <p:ph idx="1" type="subTitle"/>
          </p:nvPr>
        </p:nvSpPr>
        <p:spPr>
          <a:xfrm>
            <a:off x="718425" y="1765875"/>
            <a:ext cx="2305500" cy="5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78" name="Google Shape;278;p30"/>
          <p:cNvSpPr txBox="1"/>
          <p:nvPr/>
        </p:nvSpPr>
        <p:spPr>
          <a:xfrm>
            <a:off x="720000" y="2211355"/>
            <a:ext cx="233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Overview, problem statement, and objectives</a:t>
            </a:r>
            <a:endParaRPr sz="1200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279" name="Google Shape;279;p30"/>
          <p:cNvSpPr txBox="1"/>
          <p:nvPr>
            <p:ph idx="1" type="subTitle"/>
          </p:nvPr>
        </p:nvSpPr>
        <p:spPr>
          <a:xfrm>
            <a:off x="3419238" y="1765875"/>
            <a:ext cx="2305500" cy="5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280" name="Google Shape;280;p30"/>
          <p:cNvSpPr txBox="1"/>
          <p:nvPr/>
        </p:nvSpPr>
        <p:spPr>
          <a:xfrm>
            <a:off x="3420813" y="2211355"/>
            <a:ext cx="233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Data collection, cleaning, and preprocessing</a:t>
            </a:r>
            <a:endParaRPr sz="1200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281" name="Google Shape;281;p30"/>
          <p:cNvSpPr txBox="1"/>
          <p:nvPr>
            <p:ph idx="1" type="subTitle"/>
          </p:nvPr>
        </p:nvSpPr>
        <p:spPr>
          <a:xfrm>
            <a:off x="6087600" y="1743463"/>
            <a:ext cx="2305500" cy="5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282" name="Google Shape;282;p30"/>
          <p:cNvSpPr txBox="1"/>
          <p:nvPr/>
        </p:nvSpPr>
        <p:spPr>
          <a:xfrm>
            <a:off x="6089175" y="2188943"/>
            <a:ext cx="233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Data exploration and visualization</a:t>
            </a:r>
            <a:endParaRPr sz="1200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283" name="Google Shape;283;p30"/>
          <p:cNvSpPr txBox="1"/>
          <p:nvPr>
            <p:ph idx="1" type="subTitle"/>
          </p:nvPr>
        </p:nvSpPr>
        <p:spPr>
          <a:xfrm>
            <a:off x="735450" y="3346375"/>
            <a:ext cx="2305500" cy="5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/>
          </a:p>
        </p:txBody>
      </p:sp>
      <p:sp>
        <p:nvSpPr>
          <p:cNvPr id="284" name="Google Shape;284;p30"/>
          <p:cNvSpPr txBox="1"/>
          <p:nvPr/>
        </p:nvSpPr>
        <p:spPr>
          <a:xfrm>
            <a:off x="737025" y="3791855"/>
            <a:ext cx="233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Time series modeling and performance evaluation</a:t>
            </a:r>
            <a:endParaRPr sz="1200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285" name="Google Shape;285;p30"/>
          <p:cNvSpPr txBox="1"/>
          <p:nvPr>
            <p:ph idx="1" type="subTitle"/>
          </p:nvPr>
        </p:nvSpPr>
        <p:spPr>
          <a:xfrm>
            <a:off x="3233850" y="3346375"/>
            <a:ext cx="2766600" cy="5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Recommender System</a:t>
            </a:r>
            <a:endParaRPr/>
          </a:p>
        </p:txBody>
      </p:sp>
      <p:sp>
        <p:nvSpPr>
          <p:cNvPr id="286" name="Google Shape;286;p30"/>
          <p:cNvSpPr txBox="1"/>
          <p:nvPr/>
        </p:nvSpPr>
        <p:spPr>
          <a:xfrm>
            <a:off x="3437838" y="3791855"/>
            <a:ext cx="233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Recommendation system built from the developed model</a:t>
            </a:r>
            <a:endParaRPr sz="1200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287" name="Google Shape;287;p30"/>
          <p:cNvSpPr txBox="1"/>
          <p:nvPr>
            <p:ph idx="1" type="subTitle"/>
          </p:nvPr>
        </p:nvSpPr>
        <p:spPr>
          <a:xfrm>
            <a:off x="6104625" y="3323963"/>
            <a:ext cx="2305500" cy="5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88" name="Google Shape;288;p30"/>
          <p:cNvSpPr txBox="1"/>
          <p:nvPr/>
        </p:nvSpPr>
        <p:spPr>
          <a:xfrm>
            <a:off x="6106200" y="3769443"/>
            <a:ext cx="233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Summary of project, limitation and future improvements</a:t>
            </a:r>
            <a:endParaRPr sz="1200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Crowds and Taxis Mapping</a:t>
            </a:r>
            <a:endParaRPr/>
          </a:p>
        </p:txBody>
      </p:sp>
      <p:sp>
        <p:nvSpPr>
          <p:cNvPr id="526" name="Google Shape;526;p48"/>
          <p:cNvSpPr txBox="1"/>
          <p:nvPr>
            <p:ph idx="1" type="subTitle"/>
          </p:nvPr>
        </p:nvSpPr>
        <p:spPr>
          <a:xfrm>
            <a:off x="3163050" y="1164000"/>
            <a:ext cx="28179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Locate at which hexagon each point is</a:t>
            </a:r>
            <a:endParaRPr/>
          </a:p>
        </p:txBody>
      </p:sp>
      <p:pic>
        <p:nvPicPr>
          <p:cNvPr id="527" name="Google Shape;52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2950" y="1555124"/>
            <a:ext cx="2378112" cy="146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8"/>
          <p:cNvPicPr preferRelativeResize="0"/>
          <p:nvPr/>
        </p:nvPicPr>
        <p:blipFill rotWithShape="1">
          <a:blip r:embed="rId4">
            <a:alphaModFix/>
          </a:blip>
          <a:srcRect b="46856" l="0" r="0" t="0"/>
          <a:stretch/>
        </p:blipFill>
        <p:spPr>
          <a:xfrm>
            <a:off x="325200" y="3633075"/>
            <a:ext cx="3794149" cy="12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8"/>
          <p:cNvSpPr txBox="1"/>
          <p:nvPr>
            <p:ph idx="1" type="subTitle"/>
          </p:nvPr>
        </p:nvSpPr>
        <p:spPr>
          <a:xfrm>
            <a:off x="592025" y="3169375"/>
            <a:ext cx="34680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Iterate through each taxis, bus, and train points</a:t>
            </a:r>
            <a:endParaRPr/>
          </a:p>
        </p:txBody>
      </p:sp>
      <p:cxnSp>
        <p:nvCxnSpPr>
          <p:cNvPr id="530" name="Google Shape;530;p48"/>
          <p:cNvCxnSpPr/>
          <p:nvPr/>
        </p:nvCxnSpPr>
        <p:spPr>
          <a:xfrm flipH="1" rot="10800000">
            <a:off x="1873300" y="2169725"/>
            <a:ext cx="1102500" cy="8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31" name="Google Shape;53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6250" y="3558925"/>
            <a:ext cx="3707076" cy="12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48"/>
          <p:cNvSpPr txBox="1"/>
          <p:nvPr>
            <p:ph idx="1" type="subTitle"/>
          </p:nvPr>
        </p:nvSpPr>
        <p:spPr>
          <a:xfrm>
            <a:off x="5195525" y="3181275"/>
            <a:ext cx="3228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 the number of points at each hexagon</a:t>
            </a:r>
            <a:endParaRPr/>
          </a:p>
        </p:txBody>
      </p:sp>
      <p:cxnSp>
        <p:nvCxnSpPr>
          <p:cNvPr id="533" name="Google Shape;533;p48"/>
          <p:cNvCxnSpPr/>
          <p:nvPr/>
        </p:nvCxnSpPr>
        <p:spPr>
          <a:xfrm>
            <a:off x="5981925" y="2163475"/>
            <a:ext cx="1262700" cy="95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Parameter</a:t>
            </a:r>
            <a:endParaRPr/>
          </a:p>
        </p:txBody>
      </p:sp>
      <p:sp>
        <p:nvSpPr>
          <p:cNvPr id="539" name="Google Shape;539;p49"/>
          <p:cNvSpPr txBox="1"/>
          <p:nvPr>
            <p:ph idx="4" type="subTitle"/>
          </p:nvPr>
        </p:nvSpPr>
        <p:spPr>
          <a:xfrm>
            <a:off x="75725" y="3029325"/>
            <a:ext cx="2375100" cy="2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</a:t>
            </a:r>
            <a:endParaRPr/>
          </a:p>
        </p:txBody>
      </p:sp>
      <p:sp>
        <p:nvSpPr>
          <p:cNvPr id="540" name="Google Shape;540;p49"/>
          <p:cNvSpPr txBox="1"/>
          <p:nvPr>
            <p:ph idx="5" type="subTitle"/>
          </p:nvPr>
        </p:nvSpPr>
        <p:spPr>
          <a:xfrm>
            <a:off x="2680050" y="3029325"/>
            <a:ext cx="888300" cy="2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</a:t>
            </a:r>
            <a:endParaRPr/>
          </a:p>
        </p:txBody>
      </p:sp>
      <p:sp>
        <p:nvSpPr>
          <p:cNvPr id="541" name="Google Shape;541;p49"/>
          <p:cNvSpPr txBox="1"/>
          <p:nvPr>
            <p:ph idx="1" type="subTitle"/>
          </p:nvPr>
        </p:nvSpPr>
        <p:spPr>
          <a:xfrm>
            <a:off x="596850" y="1275588"/>
            <a:ext cx="79503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Number of trains and buses passengers and available taxis at each hexagon at different time (e.g. weekday_08, weekend_12)</a:t>
            </a:r>
            <a:endParaRPr sz="1500"/>
          </a:p>
        </p:txBody>
      </p:sp>
      <p:sp>
        <p:nvSpPr>
          <p:cNvPr id="542" name="Google Shape;542;p49"/>
          <p:cNvSpPr txBox="1"/>
          <p:nvPr>
            <p:ph idx="6" type="subTitle"/>
          </p:nvPr>
        </p:nvSpPr>
        <p:spPr>
          <a:xfrm>
            <a:off x="4055125" y="3016238"/>
            <a:ext cx="1250400" cy="2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Taxis</a:t>
            </a:r>
            <a:endParaRPr/>
          </a:p>
        </p:txBody>
      </p:sp>
      <p:pic>
        <p:nvPicPr>
          <p:cNvPr id="543" name="Google Shape;54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3525" y="2157150"/>
            <a:ext cx="753600" cy="75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4" name="Google Shape;544;p49"/>
          <p:cNvCxnSpPr/>
          <p:nvPr/>
        </p:nvCxnSpPr>
        <p:spPr>
          <a:xfrm>
            <a:off x="1782000" y="2746175"/>
            <a:ext cx="70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45" name="Google Shape;54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7400" y="2209200"/>
            <a:ext cx="753600" cy="75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6476" y="2264146"/>
            <a:ext cx="753600" cy="6986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7" name="Google Shape;547;p49"/>
          <p:cNvCxnSpPr/>
          <p:nvPr/>
        </p:nvCxnSpPr>
        <p:spPr>
          <a:xfrm>
            <a:off x="2131531" y="2747775"/>
            <a:ext cx="6300" cy="90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49"/>
          <p:cNvSpPr txBox="1"/>
          <p:nvPr>
            <p:ph idx="4" type="subTitle"/>
          </p:nvPr>
        </p:nvSpPr>
        <p:spPr>
          <a:xfrm>
            <a:off x="1459975" y="3829500"/>
            <a:ext cx="1349400" cy="3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Demand</a:t>
            </a:r>
            <a:endParaRPr/>
          </a:p>
        </p:txBody>
      </p:sp>
      <p:cxnSp>
        <p:nvCxnSpPr>
          <p:cNvPr id="549" name="Google Shape;549;p49"/>
          <p:cNvCxnSpPr/>
          <p:nvPr/>
        </p:nvCxnSpPr>
        <p:spPr>
          <a:xfrm>
            <a:off x="4680325" y="3380025"/>
            <a:ext cx="0" cy="27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0" name="Google Shape;550;p49"/>
          <p:cNvSpPr txBox="1"/>
          <p:nvPr>
            <p:ph idx="4" type="subTitle"/>
          </p:nvPr>
        </p:nvSpPr>
        <p:spPr>
          <a:xfrm>
            <a:off x="4005625" y="3829500"/>
            <a:ext cx="1349400" cy="3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Supply</a:t>
            </a:r>
            <a:endParaRPr/>
          </a:p>
        </p:txBody>
      </p:sp>
      <p:cxnSp>
        <p:nvCxnSpPr>
          <p:cNvPr id="551" name="Google Shape;551;p49"/>
          <p:cNvCxnSpPr/>
          <p:nvPr/>
        </p:nvCxnSpPr>
        <p:spPr>
          <a:xfrm>
            <a:off x="5519925" y="3400950"/>
            <a:ext cx="43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2" name="Google Shape;552;p49"/>
          <p:cNvSpPr txBox="1"/>
          <p:nvPr>
            <p:ph idx="4" type="subTitle"/>
          </p:nvPr>
        </p:nvSpPr>
        <p:spPr>
          <a:xfrm>
            <a:off x="6289325" y="3035575"/>
            <a:ext cx="1349400" cy="3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Demand</a:t>
            </a:r>
            <a:endParaRPr/>
          </a:p>
        </p:txBody>
      </p:sp>
      <p:sp>
        <p:nvSpPr>
          <p:cNvPr id="553" name="Google Shape;553;p49"/>
          <p:cNvSpPr txBox="1"/>
          <p:nvPr>
            <p:ph idx="4" type="subTitle"/>
          </p:nvPr>
        </p:nvSpPr>
        <p:spPr>
          <a:xfrm>
            <a:off x="6393425" y="3417500"/>
            <a:ext cx="1141200" cy="3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Supply</a:t>
            </a:r>
            <a:endParaRPr/>
          </a:p>
        </p:txBody>
      </p:sp>
      <p:sp>
        <p:nvSpPr>
          <p:cNvPr id="554" name="Google Shape;554;p49"/>
          <p:cNvSpPr txBox="1"/>
          <p:nvPr>
            <p:ph idx="4" type="subTitle"/>
          </p:nvPr>
        </p:nvSpPr>
        <p:spPr>
          <a:xfrm>
            <a:off x="7630500" y="3224250"/>
            <a:ext cx="831600" cy="3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Ratio</a:t>
            </a:r>
            <a:endParaRPr/>
          </a:p>
        </p:txBody>
      </p:sp>
      <p:cxnSp>
        <p:nvCxnSpPr>
          <p:cNvPr id="555" name="Google Shape;555;p49"/>
          <p:cNvCxnSpPr/>
          <p:nvPr/>
        </p:nvCxnSpPr>
        <p:spPr>
          <a:xfrm>
            <a:off x="6376150" y="3407100"/>
            <a:ext cx="1194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0"/>
          <p:cNvSpPr txBox="1"/>
          <p:nvPr>
            <p:ph type="title"/>
          </p:nvPr>
        </p:nvSpPr>
        <p:spPr>
          <a:xfrm>
            <a:off x="8724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Taxi Availability</a:t>
            </a:r>
            <a:endParaRPr/>
          </a:p>
        </p:txBody>
      </p:sp>
      <p:sp>
        <p:nvSpPr>
          <p:cNvPr id="561" name="Google Shape;561;p50"/>
          <p:cNvSpPr txBox="1"/>
          <p:nvPr>
            <p:ph idx="3" type="subTitle"/>
          </p:nvPr>
        </p:nvSpPr>
        <p:spPr>
          <a:xfrm>
            <a:off x="1573350" y="1612313"/>
            <a:ext cx="1508400" cy="36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Weekday - 08:00</a:t>
            </a:r>
            <a:endParaRPr sz="1300"/>
          </a:p>
        </p:txBody>
      </p:sp>
      <p:sp>
        <p:nvSpPr>
          <p:cNvPr id="562" name="Google Shape;562;p50"/>
          <p:cNvSpPr txBox="1"/>
          <p:nvPr>
            <p:ph idx="3" type="subTitle"/>
          </p:nvPr>
        </p:nvSpPr>
        <p:spPr>
          <a:xfrm>
            <a:off x="5818625" y="1592500"/>
            <a:ext cx="1424400" cy="36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Weekday - 18:00</a:t>
            </a:r>
            <a:endParaRPr sz="1300"/>
          </a:p>
        </p:txBody>
      </p:sp>
      <p:sp>
        <p:nvSpPr>
          <p:cNvPr id="563" name="Google Shape;563;p50"/>
          <p:cNvSpPr txBox="1"/>
          <p:nvPr>
            <p:ph idx="3" type="subTitle"/>
          </p:nvPr>
        </p:nvSpPr>
        <p:spPr>
          <a:xfrm>
            <a:off x="739075" y="1209725"/>
            <a:ext cx="7457100" cy="36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Top 5 areas with highest available taxis at the start and end of office hours</a:t>
            </a:r>
            <a:endParaRPr sz="1400"/>
          </a:p>
        </p:txBody>
      </p:sp>
      <p:pic>
        <p:nvPicPr>
          <p:cNvPr id="564" name="Google Shape;56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75" y="1975300"/>
            <a:ext cx="3879155" cy="232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5250" y="1975300"/>
            <a:ext cx="4091154" cy="2323375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50"/>
          <p:cNvSpPr txBox="1"/>
          <p:nvPr>
            <p:ph idx="3" type="subTitle"/>
          </p:nvPr>
        </p:nvSpPr>
        <p:spPr>
          <a:xfrm>
            <a:off x="387900" y="4341800"/>
            <a:ext cx="3879300" cy="36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Woodlands, Yishun, Hougang, Tanjong Pagar, Changi</a:t>
            </a:r>
            <a:endParaRPr sz="1200"/>
          </a:p>
        </p:txBody>
      </p:sp>
      <p:sp>
        <p:nvSpPr>
          <p:cNvPr id="567" name="Google Shape;567;p50"/>
          <p:cNvSpPr txBox="1"/>
          <p:nvPr>
            <p:ph idx="3" type="subTitle"/>
          </p:nvPr>
        </p:nvSpPr>
        <p:spPr>
          <a:xfrm>
            <a:off x="4485250" y="4341800"/>
            <a:ext cx="4053000" cy="36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Yishun</a:t>
            </a:r>
            <a:r>
              <a:rPr lang="en" sz="1200"/>
              <a:t>, Hougang, Tanjong Pagar, Marina Bay, Changi</a:t>
            </a:r>
            <a:endParaRPr sz="1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1"/>
          <p:cNvSpPr txBox="1"/>
          <p:nvPr>
            <p:ph type="title"/>
          </p:nvPr>
        </p:nvSpPr>
        <p:spPr>
          <a:xfrm>
            <a:off x="8724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Taxi Availability</a:t>
            </a:r>
            <a:endParaRPr/>
          </a:p>
        </p:txBody>
      </p:sp>
      <p:sp>
        <p:nvSpPr>
          <p:cNvPr id="573" name="Google Shape;573;p51"/>
          <p:cNvSpPr txBox="1"/>
          <p:nvPr>
            <p:ph idx="3" type="subTitle"/>
          </p:nvPr>
        </p:nvSpPr>
        <p:spPr>
          <a:xfrm>
            <a:off x="1696963" y="1612325"/>
            <a:ext cx="1391400" cy="36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Weekend - 11:00</a:t>
            </a:r>
            <a:endParaRPr sz="1300"/>
          </a:p>
        </p:txBody>
      </p:sp>
      <p:sp>
        <p:nvSpPr>
          <p:cNvPr id="574" name="Google Shape;574;p51"/>
          <p:cNvSpPr txBox="1"/>
          <p:nvPr>
            <p:ph idx="3" type="subTitle"/>
          </p:nvPr>
        </p:nvSpPr>
        <p:spPr>
          <a:xfrm>
            <a:off x="5874425" y="1627750"/>
            <a:ext cx="1391400" cy="36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Weekend - 18:00</a:t>
            </a:r>
            <a:endParaRPr sz="1300"/>
          </a:p>
        </p:txBody>
      </p:sp>
      <p:sp>
        <p:nvSpPr>
          <p:cNvPr id="575" name="Google Shape;575;p51"/>
          <p:cNvSpPr txBox="1"/>
          <p:nvPr>
            <p:ph idx="3" type="subTitle"/>
          </p:nvPr>
        </p:nvSpPr>
        <p:spPr>
          <a:xfrm>
            <a:off x="739075" y="1209725"/>
            <a:ext cx="7457100" cy="36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Top 5 areas with highest available taxis at weekend lunch and dinner time</a:t>
            </a:r>
            <a:endParaRPr sz="1400"/>
          </a:p>
        </p:txBody>
      </p:sp>
      <p:pic>
        <p:nvPicPr>
          <p:cNvPr id="576" name="Google Shape;57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625" y="1971125"/>
            <a:ext cx="4000074" cy="22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6800" y="1990750"/>
            <a:ext cx="3926651" cy="2258677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51"/>
          <p:cNvSpPr txBox="1"/>
          <p:nvPr>
            <p:ph idx="3" type="subTitle"/>
          </p:nvPr>
        </p:nvSpPr>
        <p:spPr>
          <a:xfrm>
            <a:off x="387900" y="4341800"/>
            <a:ext cx="3879300" cy="36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Marina Bay</a:t>
            </a:r>
            <a:r>
              <a:rPr lang="en" sz="1200"/>
              <a:t>, Newton, Bugis, Kallang, Changi</a:t>
            </a:r>
            <a:endParaRPr sz="1200"/>
          </a:p>
        </p:txBody>
      </p:sp>
      <p:sp>
        <p:nvSpPr>
          <p:cNvPr id="579" name="Google Shape;579;p51"/>
          <p:cNvSpPr txBox="1"/>
          <p:nvPr>
            <p:ph idx="3" type="subTitle"/>
          </p:nvPr>
        </p:nvSpPr>
        <p:spPr>
          <a:xfrm>
            <a:off x="4485250" y="4341800"/>
            <a:ext cx="4053000" cy="36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Yishun, Marina Bay, Bugis, Tanjong Pagar, Changi</a:t>
            </a:r>
            <a:endParaRPr sz="1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75" y="1975300"/>
            <a:ext cx="3984960" cy="2323375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52"/>
          <p:cNvSpPr txBox="1"/>
          <p:nvPr>
            <p:ph type="title"/>
          </p:nvPr>
        </p:nvSpPr>
        <p:spPr>
          <a:xfrm>
            <a:off x="8724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Passenger Volume</a:t>
            </a:r>
            <a:endParaRPr/>
          </a:p>
        </p:txBody>
      </p:sp>
      <p:sp>
        <p:nvSpPr>
          <p:cNvPr id="586" name="Google Shape;586;p52"/>
          <p:cNvSpPr txBox="1"/>
          <p:nvPr>
            <p:ph idx="3" type="subTitle"/>
          </p:nvPr>
        </p:nvSpPr>
        <p:spPr>
          <a:xfrm>
            <a:off x="1642750" y="1612325"/>
            <a:ext cx="1475400" cy="36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Weekday - 08:00</a:t>
            </a:r>
            <a:endParaRPr sz="1300"/>
          </a:p>
        </p:txBody>
      </p:sp>
      <p:sp>
        <p:nvSpPr>
          <p:cNvPr id="587" name="Google Shape;587;p52"/>
          <p:cNvSpPr txBox="1"/>
          <p:nvPr>
            <p:ph idx="3" type="subTitle"/>
          </p:nvPr>
        </p:nvSpPr>
        <p:spPr>
          <a:xfrm>
            <a:off x="5781987" y="1612325"/>
            <a:ext cx="1440600" cy="36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Weekday - 18:00</a:t>
            </a:r>
            <a:endParaRPr sz="1300"/>
          </a:p>
        </p:txBody>
      </p:sp>
      <p:sp>
        <p:nvSpPr>
          <p:cNvPr id="588" name="Google Shape;588;p52"/>
          <p:cNvSpPr txBox="1"/>
          <p:nvPr>
            <p:ph idx="3" type="subTitle"/>
          </p:nvPr>
        </p:nvSpPr>
        <p:spPr>
          <a:xfrm>
            <a:off x="739075" y="1209725"/>
            <a:ext cx="7457100" cy="36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Top 5 areas with highest passenger volumes at the start and end of office hours</a:t>
            </a:r>
            <a:endParaRPr sz="1400"/>
          </a:p>
        </p:txBody>
      </p:sp>
      <p:pic>
        <p:nvPicPr>
          <p:cNvPr id="589" name="Google Shape;58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5325" y="1975300"/>
            <a:ext cx="3953935" cy="2323374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52"/>
          <p:cNvSpPr txBox="1"/>
          <p:nvPr>
            <p:ph idx="3" type="subTitle"/>
          </p:nvPr>
        </p:nvSpPr>
        <p:spPr>
          <a:xfrm>
            <a:off x="387900" y="4341800"/>
            <a:ext cx="3879300" cy="36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Bukit Panjang</a:t>
            </a:r>
            <a:r>
              <a:rPr lang="en" sz="1200"/>
              <a:t>, Yishun, Sengkang, Hougang, Bedok</a:t>
            </a:r>
            <a:endParaRPr sz="1200"/>
          </a:p>
        </p:txBody>
      </p:sp>
      <p:sp>
        <p:nvSpPr>
          <p:cNvPr id="591" name="Google Shape;591;p52"/>
          <p:cNvSpPr txBox="1"/>
          <p:nvPr>
            <p:ph idx="3" type="subTitle"/>
          </p:nvPr>
        </p:nvSpPr>
        <p:spPr>
          <a:xfrm>
            <a:off x="4485250" y="4341800"/>
            <a:ext cx="4127100" cy="36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Jurong East, Sengkang, Tanjong Pagar, Bugis, Marina Bay</a:t>
            </a:r>
            <a:endParaRPr sz="1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6800" y="1975300"/>
            <a:ext cx="3913686" cy="229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625" y="1975300"/>
            <a:ext cx="4000075" cy="2296863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53"/>
          <p:cNvSpPr txBox="1"/>
          <p:nvPr>
            <p:ph type="title"/>
          </p:nvPr>
        </p:nvSpPr>
        <p:spPr>
          <a:xfrm>
            <a:off x="8724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Passenger Volume</a:t>
            </a:r>
            <a:endParaRPr/>
          </a:p>
        </p:txBody>
      </p:sp>
      <p:sp>
        <p:nvSpPr>
          <p:cNvPr id="599" name="Google Shape;599;p53"/>
          <p:cNvSpPr txBox="1"/>
          <p:nvPr>
            <p:ph idx="3" type="subTitle"/>
          </p:nvPr>
        </p:nvSpPr>
        <p:spPr>
          <a:xfrm>
            <a:off x="1672363" y="1612325"/>
            <a:ext cx="1440600" cy="36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Weekend - 11:00</a:t>
            </a:r>
            <a:endParaRPr sz="1300"/>
          </a:p>
        </p:txBody>
      </p:sp>
      <p:sp>
        <p:nvSpPr>
          <p:cNvPr id="600" name="Google Shape;600;p53"/>
          <p:cNvSpPr txBox="1"/>
          <p:nvPr>
            <p:ph idx="3" type="subTitle"/>
          </p:nvPr>
        </p:nvSpPr>
        <p:spPr>
          <a:xfrm>
            <a:off x="5823688" y="1612325"/>
            <a:ext cx="1479900" cy="36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Weekend - 18:00</a:t>
            </a:r>
            <a:endParaRPr sz="1300"/>
          </a:p>
        </p:txBody>
      </p:sp>
      <p:sp>
        <p:nvSpPr>
          <p:cNvPr id="601" name="Google Shape;601;p53"/>
          <p:cNvSpPr txBox="1"/>
          <p:nvPr>
            <p:ph idx="3" type="subTitle"/>
          </p:nvPr>
        </p:nvSpPr>
        <p:spPr>
          <a:xfrm>
            <a:off x="739075" y="1209725"/>
            <a:ext cx="7457100" cy="36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Top 5 areas with highest passenger volume at weekend lunch and dinner time</a:t>
            </a:r>
            <a:endParaRPr sz="1400"/>
          </a:p>
        </p:txBody>
      </p:sp>
      <p:sp>
        <p:nvSpPr>
          <p:cNvPr id="602" name="Google Shape;602;p53"/>
          <p:cNvSpPr txBox="1"/>
          <p:nvPr>
            <p:ph idx="3" type="subTitle"/>
          </p:nvPr>
        </p:nvSpPr>
        <p:spPr>
          <a:xfrm>
            <a:off x="387900" y="4341800"/>
            <a:ext cx="3879300" cy="36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Yishun, Sengkang, Toa Payoh, Bugis, Tanjong Pagar</a:t>
            </a:r>
            <a:endParaRPr sz="1200"/>
          </a:p>
        </p:txBody>
      </p:sp>
      <p:sp>
        <p:nvSpPr>
          <p:cNvPr id="603" name="Google Shape;603;p53"/>
          <p:cNvSpPr txBox="1"/>
          <p:nvPr>
            <p:ph idx="3" type="subTitle"/>
          </p:nvPr>
        </p:nvSpPr>
        <p:spPr>
          <a:xfrm>
            <a:off x="4485250" y="4341800"/>
            <a:ext cx="4127100" cy="36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Sengkang, Tanjong Pagar, Bugis, Marina Bay, Kallang</a:t>
            </a:r>
            <a:endParaRPr sz="1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4"/>
          <p:cNvSpPr txBox="1"/>
          <p:nvPr>
            <p:ph type="title"/>
          </p:nvPr>
        </p:nvSpPr>
        <p:spPr>
          <a:xfrm>
            <a:off x="8724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609" name="Google Shape;609;p54"/>
          <p:cNvSpPr txBox="1"/>
          <p:nvPr>
            <p:ph idx="2" type="subTitle"/>
          </p:nvPr>
        </p:nvSpPr>
        <p:spPr>
          <a:xfrm>
            <a:off x="1620775" y="1448375"/>
            <a:ext cx="24627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1)</a:t>
            </a:r>
            <a:r>
              <a:rPr lang="en"/>
              <a:t> </a:t>
            </a:r>
            <a:r>
              <a:rPr lang="en"/>
              <a:t>Remove all </a:t>
            </a:r>
            <a:r>
              <a:rPr lang="en"/>
              <a:t>irrelevant</a:t>
            </a:r>
            <a:r>
              <a:rPr lang="en"/>
              <a:t> columns</a:t>
            </a:r>
            <a:endParaRPr/>
          </a:p>
        </p:txBody>
      </p:sp>
      <p:pic>
        <p:nvPicPr>
          <p:cNvPr id="610" name="Google Shape;61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500" y="1881425"/>
            <a:ext cx="7023000" cy="22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54"/>
          <p:cNvSpPr txBox="1"/>
          <p:nvPr>
            <p:ph idx="2" type="subTitle"/>
          </p:nvPr>
        </p:nvSpPr>
        <p:spPr>
          <a:xfrm>
            <a:off x="4559975" y="1478375"/>
            <a:ext cx="34302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2)</a:t>
            </a:r>
            <a:r>
              <a:rPr lang="en"/>
              <a:t> Transpose to move the </a:t>
            </a:r>
            <a:r>
              <a:rPr lang="en"/>
              <a:t>time frame</a:t>
            </a:r>
            <a:r>
              <a:rPr lang="en"/>
              <a:t> into rows</a:t>
            </a:r>
            <a:endParaRPr/>
          </a:p>
        </p:txBody>
      </p:sp>
      <p:sp>
        <p:nvSpPr>
          <p:cNvPr id="612" name="Google Shape;612;p54"/>
          <p:cNvSpPr/>
          <p:nvPr/>
        </p:nvSpPr>
        <p:spPr>
          <a:xfrm>
            <a:off x="1620775" y="1824700"/>
            <a:ext cx="2462700" cy="2298000"/>
          </a:xfrm>
          <a:prstGeom prst="rect">
            <a:avLst/>
          </a:prstGeom>
          <a:noFill/>
          <a:ln cap="flat" cmpd="sng" w="38100">
            <a:solidFill>
              <a:srgbClr val="00C3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613" name="Google Shape;613;p54"/>
          <p:cNvSpPr/>
          <p:nvPr/>
        </p:nvSpPr>
        <p:spPr>
          <a:xfrm>
            <a:off x="4083475" y="1824700"/>
            <a:ext cx="3999900" cy="215700"/>
          </a:xfrm>
          <a:prstGeom prst="rect">
            <a:avLst/>
          </a:prstGeom>
          <a:noFill/>
          <a:ln cap="flat" cmpd="sng" w="38100">
            <a:solidFill>
              <a:srgbClr val="5F81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614" name="Google Shape;614;p54"/>
          <p:cNvSpPr txBox="1"/>
          <p:nvPr>
            <p:ph idx="2" type="subTitle"/>
          </p:nvPr>
        </p:nvSpPr>
        <p:spPr>
          <a:xfrm>
            <a:off x="4643675" y="4122700"/>
            <a:ext cx="2761200" cy="5172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3)</a:t>
            </a:r>
            <a:r>
              <a:rPr lang="en"/>
              <a:t> Remove the 01 to 04 data as </a:t>
            </a:r>
            <a:r>
              <a:rPr lang="en"/>
              <a:t>trains</a:t>
            </a:r>
            <a:r>
              <a:rPr lang="en"/>
              <a:t> and buses are not in operation</a:t>
            </a:r>
            <a:endParaRPr/>
          </a:p>
        </p:txBody>
      </p:sp>
      <p:sp>
        <p:nvSpPr>
          <p:cNvPr id="615" name="Google Shape;615;p54"/>
          <p:cNvSpPr/>
          <p:nvPr/>
        </p:nvSpPr>
        <p:spPr>
          <a:xfrm>
            <a:off x="4676025" y="2071125"/>
            <a:ext cx="2186700" cy="2051700"/>
          </a:xfrm>
          <a:prstGeom prst="rect">
            <a:avLst/>
          </a:prstGeom>
          <a:noFill/>
          <a:ln cap="flat" cmpd="sng" w="3810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55"/>
          <p:cNvSpPr txBox="1"/>
          <p:nvPr>
            <p:ph type="title"/>
          </p:nvPr>
        </p:nvSpPr>
        <p:spPr>
          <a:xfrm>
            <a:off x="8724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621" name="Google Shape;621;p55"/>
          <p:cNvSpPr txBox="1"/>
          <p:nvPr>
            <p:ph idx="2" type="subTitle"/>
          </p:nvPr>
        </p:nvSpPr>
        <p:spPr>
          <a:xfrm>
            <a:off x="5747925" y="2096075"/>
            <a:ext cx="2661000" cy="13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Rows</a:t>
            </a:r>
            <a:r>
              <a:rPr lang="en"/>
              <a:t> = All the time frame from weekday 00:00 to weekend 23:00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Columns</a:t>
            </a:r>
            <a:r>
              <a:rPr lang="en"/>
              <a:t> = All the hexagons 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Value</a:t>
            </a:r>
            <a:r>
              <a:rPr lang="en"/>
              <a:t> = Demand / Supply Ratio</a:t>
            </a:r>
            <a:endParaRPr/>
          </a:p>
        </p:txBody>
      </p:sp>
      <p:pic>
        <p:nvPicPr>
          <p:cNvPr id="622" name="Google Shape;62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400" y="1815024"/>
            <a:ext cx="4015534" cy="17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55"/>
          <p:cNvSpPr txBox="1"/>
          <p:nvPr>
            <p:ph idx="2" type="subTitle"/>
          </p:nvPr>
        </p:nvSpPr>
        <p:spPr>
          <a:xfrm>
            <a:off x="768400" y="3552438"/>
            <a:ext cx="2059800" cy="25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38 time frame x 113 hexagons</a:t>
            </a:r>
            <a:endParaRPr sz="1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6"/>
          <p:cNvSpPr txBox="1"/>
          <p:nvPr>
            <p:ph type="title"/>
          </p:nvPr>
        </p:nvSpPr>
        <p:spPr>
          <a:xfrm>
            <a:off x="961425" y="2680575"/>
            <a:ext cx="4383600" cy="17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29" name="Google Shape;629;p56"/>
          <p:cNvSpPr txBox="1"/>
          <p:nvPr>
            <p:ph idx="2" type="title"/>
          </p:nvPr>
        </p:nvSpPr>
        <p:spPr>
          <a:xfrm>
            <a:off x="961425" y="1649425"/>
            <a:ext cx="10323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/>
              <a:t>04</a:t>
            </a:r>
            <a:endParaRPr i="0"/>
          </a:p>
        </p:txBody>
      </p:sp>
      <p:grpSp>
        <p:nvGrpSpPr>
          <p:cNvPr id="630" name="Google Shape;630;p56"/>
          <p:cNvGrpSpPr/>
          <p:nvPr/>
        </p:nvGrpSpPr>
        <p:grpSpPr>
          <a:xfrm>
            <a:off x="188271" y="722355"/>
            <a:ext cx="4707300" cy="81900"/>
            <a:chOff x="196113" y="722355"/>
            <a:chExt cx="4707300" cy="81900"/>
          </a:xfrm>
        </p:grpSpPr>
        <p:sp>
          <p:nvSpPr>
            <p:cNvPr id="631" name="Google Shape;631;p56"/>
            <p:cNvSpPr/>
            <p:nvPr/>
          </p:nvSpPr>
          <p:spPr>
            <a:xfrm flipH="1" rot="-5400000">
              <a:off x="4609563" y="510405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632" name="Google Shape;632;p56"/>
            <p:cNvCxnSpPr>
              <a:stCxn id="631" idx="0"/>
            </p:cNvCxnSpPr>
            <p:nvPr/>
          </p:nvCxnSpPr>
          <p:spPr>
            <a:xfrm rot="10800000">
              <a:off x="196113" y="763305"/>
              <a:ext cx="420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33" name="Google Shape;633;p56"/>
          <p:cNvGrpSpPr/>
          <p:nvPr/>
        </p:nvGrpSpPr>
        <p:grpSpPr>
          <a:xfrm>
            <a:off x="8402038" y="1961930"/>
            <a:ext cx="81900" cy="2993100"/>
            <a:chOff x="8615038" y="1961930"/>
            <a:chExt cx="81900" cy="2993100"/>
          </a:xfrm>
        </p:grpSpPr>
        <p:sp>
          <p:nvSpPr>
            <p:cNvPr id="634" name="Google Shape;634;p56"/>
            <p:cNvSpPr/>
            <p:nvPr/>
          </p:nvSpPr>
          <p:spPr>
            <a:xfrm>
              <a:off x="8615038" y="1961930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635" name="Google Shape;635;p56"/>
            <p:cNvCxnSpPr>
              <a:stCxn id="634" idx="2"/>
            </p:cNvCxnSpPr>
            <p:nvPr/>
          </p:nvCxnSpPr>
          <p:spPr>
            <a:xfrm>
              <a:off x="8655988" y="2467730"/>
              <a:ext cx="0" cy="2487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636" name="Google Shape;636;p56"/>
          <p:cNvSpPr txBox="1"/>
          <p:nvPr/>
        </p:nvSpPr>
        <p:spPr>
          <a:xfrm>
            <a:off x="961425" y="3764287"/>
            <a:ext cx="43602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CFCFC"/>
                </a:solidFill>
                <a:latin typeface="Akatab"/>
                <a:ea typeface="Akatab"/>
                <a:cs typeface="Akatab"/>
                <a:sym typeface="Akatab"/>
              </a:rPr>
              <a:t>Time series modeling and performance evaluation</a:t>
            </a:r>
            <a:endParaRPr>
              <a:solidFill>
                <a:srgbClr val="FCFCFC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7"/>
          <p:cNvSpPr txBox="1"/>
          <p:nvPr>
            <p:ph type="title"/>
          </p:nvPr>
        </p:nvSpPr>
        <p:spPr>
          <a:xfrm>
            <a:off x="8724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we modeling?</a:t>
            </a:r>
            <a:endParaRPr/>
          </a:p>
        </p:txBody>
      </p:sp>
      <p:pic>
        <p:nvPicPr>
          <p:cNvPr id="642" name="Google Shape;642;p57"/>
          <p:cNvPicPr preferRelativeResize="0"/>
          <p:nvPr/>
        </p:nvPicPr>
        <p:blipFill rotWithShape="1">
          <a:blip r:embed="rId3">
            <a:alphaModFix/>
          </a:blip>
          <a:srcRect b="0" l="0" r="28341" t="0"/>
          <a:stretch/>
        </p:blipFill>
        <p:spPr>
          <a:xfrm>
            <a:off x="1216475" y="1885374"/>
            <a:ext cx="3006467" cy="17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57"/>
          <p:cNvSpPr txBox="1"/>
          <p:nvPr>
            <p:ph idx="2" type="subTitle"/>
          </p:nvPr>
        </p:nvSpPr>
        <p:spPr>
          <a:xfrm>
            <a:off x="4725325" y="1979675"/>
            <a:ext cx="3492600" cy="16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Generate a model to predict: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Demand / supply ratio for next hour, from 08:00 to 23:59 weekday and weekend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For all the hexagons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Rolling window approach with size = 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4" name="Google Shape;64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2450" y="2194574"/>
            <a:ext cx="154025" cy="44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775" y="2411973"/>
            <a:ext cx="154025" cy="44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100" y="2644449"/>
            <a:ext cx="154025" cy="449875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57"/>
          <p:cNvSpPr txBox="1"/>
          <p:nvPr>
            <p:ph idx="2" type="subTitle"/>
          </p:nvPr>
        </p:nvSpPr>
        <p:spPr>
          <a:xfrm>
            <a:off x="1216475" y="3671900"/>
            <a:ext cx="1895100" cy="26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38 time frame x 113 hexagons</a:t>
            </a: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1"/>
          <p:cNvSpPr txBox="1"/>
          <p:nvPr>
            <p:ph type="title"/>
          </p:nvPr>
        </p:nvSpPr>
        <p:spPr>
          <a:xfrm>
            <a:off x="961425" y="2680575"/>
            <a:ext cx="4383600" cy="17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4" name="Google Shape;294;p31"/>
          <p:cNvSpPr txBox="1"/>
          <p:nvPr>
            <p:ph idx="2" type="title"/>
          </p:nvPr>
        </p:nvSpPr>
        <p:spPr>
          <a:xfrm>
            <a:off x="961425" y="1649425"/>
            <a:ext cx="10323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/>
              <a:t>01</a:t>
            </a:r>
            <a:endParaRPr i="0"/>
          </a:p>
        </p:txBody>
      </p:sp>
      <p:grpSp>
        <p:nvGrpSpPr>
          <p:cNvPr id="295" name="Google Shape;295;p31"/>
          <p:cNvGrpSpPr/>
          <p:nvPr/>
        </p:nvGrpSpPr>
        <p:grpSpPr>
          <a:xfrm>
            <a:off x="188271" y="722355"/>
            <a:ext cx="4707300" cy="81900"/>
            <a:chOff x="196113" y="722355"/>
            <a:chExt cx="4707300" cy="81900"/>
          </a:xfrm>
        </p:grpSpPr>
        <p:sp>
          <p:nvSpPr>
            <p:cNvPr id="296" name="Google Shape;296;p31"/>
            <p:cNvSpPr/>
            <p:nvPr/>
          </p:nvSpPr>
          <p:spPr>
            <a:xfrm flipH="1" rot="-5400000">
              <a:off x="4609563" y="510405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297" name="Google Shape;297;p31"/>
            <p:cNvCxnSpPr>
              <a:stCxn id="296" idx="0"/>
            </p:cNvCxnSpPr>
            <p:nvPr/>
          </p:nvCxnSpPr>
          <p:spPr>
            <a:xfrm rot="10800000">
              <a:off x="196113" y="763305"/>
              <a:ext cx="420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98" name="Google Shape;298;p31"/>
          <p:cNvGrpSpPr/>
          <p:nvPr/>
        </p:nvGrpSpPr>
        <p:grpSpPr>
          <a:xfrm>
            <a:off x="8402038" y="1961930"/>
            <a:ext cx="81900" cy="2993100"/>
            <a:chOff x="8615038" y="1961930"/>
            <a:chExt cx="81900" cy="2993100"/>
          </a:xfrm>
        </p:grpSpPr>
        <p:sp>
          <p:nvSpPr>
            <p:cNvPr id="299" name="Google Shape;299;p31"/>
            <p:cNvSpPr/>
            <p:nvPr/>
          </p:nvSpPr>
          <p:spPr>
            <a:xfrm>
              <a:off x="8615038" y="1961930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300" name="Google Shape;300;p31"/>
            <p:cNvCxnSpPr>
              <a:stCxn id="299" idx="2"/>
            </p:cNvCxnSpPr>
            <p:nvPr/>
          </p:nvCxnSpPr>
          <p:spPr>
            <a:xfrm>
              <a:off x="8655988" y="2467730"/>
              <a:ext cx="0" cy="2487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301" name="Google Shape;301;p31"/>
          <p:cNvSpPr txBox="1"/>
          <p:nvPr/>
        </p:nvSpPr>
        <p:spPr>
          <a:xfrm>
            <a:off x="961425" y="3764287"/>
            <a:ext cx="43602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CFCFC"/>
                </a:solidFill>
                <a:latin typeface="Akatab"/>
                <a:ea typeface="Akatab"/>
                <a:cs typeface="Akatab"/>
                <a:sym typeface="Akatab"/>
              </a:rPr>
              <a:t>Overview, problem statement and objectives</a:t>
            </a:r>
            <a:endParaRPr>
              <a:solidFill>
                <a:srgbClr val="FCFCFC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8"/>
          <p:cNvSpPr/>
          <p:nvPr/>
        </p:nvSpPr>
        <p:spPr>
          <a:xfrm>
            <a:off x="4827530" y="1669799"/>
            <a:ext cx="484800" cy="484800"/>
          </a:xfrm>
          <a:prstGeom prst="roundRect">
            <a:avLst>
              <a:gd fmla="val 24522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653" name="Google Shape;653;p58"/>
          <p:cNvSpPr txBox="1"/>
          <p:nvPr>
            <p:ph idx="4" type="subTitle"/>
          </p:nvPr>
        </p:nvSpPr>
        <p:spPr>
          <a:xfrm>
            <a:off x="1509975" y="1570400"/>
            <a:ext cx="1262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654" name="Google Shape;654;p58"/>
          <p:cNvSpPr txBox="1"/>
          <p:nvPr>
            <p:ph idx="2" type="subTitle"/>
          </p:nvPr>
        </p:nvSpPr>
        <p:spPr>
          <a:xfrm>
            <a:off x="1115575" y="2190500"/>
            <a:ext cx="30600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Auto ARIMA - Baseline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Automate the optimal parameters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RNN - SimpleRNN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Neural network for sequential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RNN - LSTM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Deal with long-term dependencies</a:t>
            </a:r>
            <a:endParaRPr/>
          </a:p>
        </p:txBody>
      </p:sp>
      <p:sp>
        <p:nvSpPr>
          <p:cNvPr id="655" name="Google Shape;655;p58"/>
          <p:cNvSpPr/>
          <p:nvPr/>
        </p:nvSpPr>
        <p:spPr>
          <a:xfrm>
            <a:off x="1115575" y="1627010"/>
            <a:ext cx="484800" cy="484800"/>
          </a:xfrm>
          <a:prstGeom prst="roundRect">
            <a:avLst>
              <a:gd fmla="val 24522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grpSp>
        <p:nvGrpSpPr>
          <p:cNvPr id="656" name="Google Shape;656;p58"/>
          <p:cNvGrpSpPr/>
          <p:nvPr/>
        </p:nvGrpSpPr>
        <p:grpSpPr>
          <a:xfrm>
            <a:off x="4932046" y="1800437"/>
            <a:ext cx="275863" cy="223589"/>
            <a:chOff x="3720600" y="415440"/>
            <a:chExt cx="452160" cy="366480"/>
          </a:xfrm>
        </p:grpSpPr>
        <p:sp>
          <p:nvSpPr>
            <p:cNvPr id="657" name="Google Shape;657;p58"/>
            <p:cNvSpPr/>
            <p:nvPr/>
          </p:nvSpPr>
          <p:spPr>
            <a:xfrm>
              <a:off x="3825000" y="573840"/>
              <a:ext cx="138960" cy="208080"/>
            </a:xfrm>
            <a:custGeom>
              <a:rect b="b" l="l" r="r" t="t"/>
              <a:pathLst>
                <a:path extrusionOk="0" h="578" w="386">
                  <a:moveTo>
                    <a:pt x="368" y="402"/>
                  </a:moveTo>
                  <a:lnTo>
                    <a:pt x="162" y="402"/>
                  </a:lnTo>
                  <a:lnTo>
                    <a:pt x="39" y="204"/>
                  </a:lnTo>
                  <a:lnTo>
                    <a:pt x="149" y="27"/>
                  </a:lnTo>
                  <a:cubicBezTo>
                    <a:pt x="155" y="18"/>
                    <a:pt x="152" y="8"/>
                    <a:pt x="144" y="2"/>
                  </a:cubicBezTo>
                  <a:cubicBezTo>
                    <a:pt x="135" y="-2"/>
                    <a:pt x="123" y="0"/>
                    <a:pt x="118" y="9"/>
                  </a:cubicBezTo>
                  <a:lnTo>
                    <a:pt x="2" y="194"/>
                  </a:lnTo>
                  <a:cubicBezTo>
                    <a:pt x="-1" y="200"/>
                    <a:pt x="-1" y="207"/>
                    <a:pt x="2" y="213"/>
                  </a:cubicBezTo>
                  <a:lnTo>
                    <a:pt x="120" y="402"/>
                  </a:lnTo>
                  <a:lnTo>
                    <a:pt x="96" y="402"/>
                  </a:lnTo>
                  <a:cubicBezTo>
                    <a:pt x="85" y="402"/>
                    <a:pt x="77" y="409"/>
                    <a:pt x="77" y="418"/>
                  </a:cubicBezTo>
                  <a:lnTo>
                    <a:pt x="77" y="560"/>
                  </a:lnTo>
                  <a:cubicBezTo>
                    <a:pt x="77" y="570"/>
                    <a:pt x="85" y="578"/>
                    <a:pt x="96" y="578"/>
                  </a:cubicBezTo>
                  <a:lnTo>
                    <a:pt x="156" y="578"/>
                  </a:lnTo>
                  <a:cubicBezTo>
                    <a:pt x="167" y="578"/>
                    <a:pt x="174" y="570"/>
                    <a:pt x="174" y="560"/>
                  </a:cubicBezTo>
                  <a:cubicBezTo>
                    <a:pt x="174" y="550"/>
                    <a:pt x="167" y="542"/>
                    <a:pt x="156" y="542"/>
                  </a:cubicBezTo>
                  <a:lnTo>
                    <a:pt x="114" y="542"/>
                  </a:lnTo>
                  <a:lnTo>
                    <a:pt x="114" y="436"/>
                  </a:lnTo>
                  <a:lnTo>
                    <a:pt x="151" y="436"/>
                  </a:lnTo>
                  <a:lnTo>
                    <a:pt x="152" y="436"/>
                  </a:lnTo>
                  <a:lnTo>
                    <a:pt x="368" y="436"/>
                  </a:lnTo>
                  <a:cubicBezTo>
                    <a:pt x="377" y="436"/>
                    <a:pt x="386" y="428"/>
                    <a:pt x="386" y="419"/>
                  </a:cubicBezTo>
                  <a:lnTo>
                    <a:pt x="386" y="419"/>
                  </a:lnTo>
                  <a:cubicBezTo>
                    <a:pt x="386" y="409"/>
                    <a:pt x="377" y="402"/>
                    <a:pt x="368" y="4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58"/>
            <p:cNvSpPr/>
            <p:nvPr/>
          </p:nvSpPr>
          <p:spPr>
            <a:xfrm>
              <a:off x="3720600" y="415440"/>
              <a:ext cx="452160" cy="366480"/>
            </a:xfrm>
            <a:custGeom>
              <a:rect b="b" l="l" r="r" t="t"/>
              <a:pathLst>
                <a:path extrusionOk="0" h="1018" w="1256">
                  <a:moveTo>
                    <a:pt x="1237" y="586"/>
                  </a:moveTo>
                  <a:lnTo>
                    <a:pt x="1196" y="586"/>
                  </a:lnTo>
                  <a:cubicBezTo>
                    <a:pt x="1191" y="457"/>
                    <a:pt x="1139" y="333"/>
                    <a:pt x="1049" y="236"/>
                  </a:cubicBezTo>
                  <a:cubicBezTo>
                    <a:pt x="989" y="173"/>
                    <a:pt x="916" y="125"/>
                    <a:pt x="836" y="95"/>
                  </a:cubicBezTo>
                  <a:lnTo>
                    <a:pt x="1103" y="95"/>
                  </a:lnTo>
                  <a:cubicBezTo>
                    <a:pt x="1112" y="126"/>
                    <a:pt x="1141" y="149"/>
                    <a:pt x="1177" y="149"/>
                  </a:cubicBezTo>
                  <a:cubicBezTo>
                    <a:pt x="1219" y="149"/>
                    <a:pt x="1253" y="117"/>
                    <a:pt x="1253" y="76"/>
                  </a:cubicBezTo>
                  <a:cubicBezTo>
                    <a:pt x="1253" y="35"/>
                    <a:pt x="1219" y="3"/>
                    <a:pt x="1177" y="3"/>
                  </a:cubicBezTo>
                  <a:cubicBezTo>
                    <a:pt x="1140" y="3"/>
                    <a:pt x="1110" y="27"/>
                    <a:pt x="1102" y="59"/>
                  </a:cubicBezTo>
                  <a:lnTo>
                    <a:pt x="703" y="59"/>
                  </a:lnTo>
                  <a:lnTo>
                    <a:pt x="703" y="18"/>
                  </a:lnTo>
                  <a:cubicBezTo>
                    <a:pt x="703" y="8"/>
                    <a:pt x="695" y="0"/>
                    <a:pt x="685" y="0"/>
                  </a:cubicBezTo>
                  <a:lnTo>
                    <a:pt x="569" y="0"/>
                  </a:lnTo>
                  <a:cubicBezTo>
                    <a:pt x="559" y="0"/>
                    <a:pt x="550" y="8"/>
                    <a:pt x="550" y="18"/>
                  </a:cubicBezTo>
                  <a:lnTo>
                    <a:pt x="550" y="59"/>
                  </a:lnTo>
                  <a:lnTo>
                    <a:pt x="151" y="59"/>
                  </a:lnTo>
                  <a:cubicBezTo>
                    <a:pt x="143" y="27"/>
                    <a:pt x="112" y="3"/>
                    <a:pt x="76" y="3"/>
                  </a:cubicBezTo>
                  <a:cubicBezTo>
                    <a:pt x="34" y="3"/>
                    <a:pt x="0" y="35"/>
                    <a:pt x="0" y="76"/>
                  </a:cubicBezTo>
                  <a:cubicBezTo>
                    <a:pt x="0" y="117"/>
                    <a:pt x="34" y="149"/>
                    <a:pt x="76" y="149"/>
                  </a:cubicBezTo>
                  <a:cubicBezTo>
                    <a:pt x="111" y="149"/>
                    <a:pt x="141" y="126"/>
                    <a:pt x="150" y="95"/>
                  </a:cubicBezTo>
                  <a:lnTo>
                    <a:pt x="416" y="95"/>
                  </a:lnTo>
                  <a:cubicBezTo>
                    <a:pt x="336" y="125"/>
                    <a:pt x="263" y="173"/>
                    <a:pt x="204" y="236"/>
                  </a:cubicBezTo>
                  <a:cubicBezTo>
                    <a:pt x="113" y="333"/>
                    <a:pt x="61" y="457"/>
                    <a:pt x="57" y="586"/>
                  </a:cubicBezTo>
                  <a:lnTo>
                    <a:pt x="18" y="586"/>
                  </a:lnTo>
                  <a:cubicBezTo>
                    <a:pt x="8" y="586"/>
                    <a:pt x="0" y="594"/>
                    <a:pt x="0" y="603"/>
                  </a:cubicBezTo>
                  <a:lnTo>
                    <a:pt x="0" y="714"/>
                  </a:lnTo>
                  <a:cubicBezTo>
                    <a:pt x="0" y="724"/>
                    <a:pt x="8" y="732"/>
                    <a:pt x="18" y="732"/>
                  </a:cubicBezTo>
                  <a:lnTo>
                    <a:pt x="135" y="732"/>
                  </a:lnTo>
                  <a:cubicBezTo>
                    <a:pt x="145" y="732"/>
                    <a:pt x="153" y="724"/>
                    <a:pt x="153" y="714"/>
                  </a:cubicBezTo>
                  <a:lnTo>
                    <a:pt x="153" y="603"/>
                  </a:lnTo>
                  <a:cubicBezTo>
                    <a:pt x="153" y="594"/>
                    <a:pt x="145" y="586"/>
                    <a:pt x="135" y="586"/>
                  </a:cubicBezTo>
                  <a:lnTo>
                    <a:pt x="95" y="586"/>
                  </a:lnTo>
                  <a:cubicBezTo>
                    <a:pt x="98" y="464"/>
                    <a:pt x="147" y="350"/>
                    <a:pt x="232" y="260"/>
                  </a:cubicBezTo>
                  <a:cubicBezTo>
                    <a:pt x="315" y="171"/>
                    <a:pt x="428" y="114"/>
                    <a:pt x="550" y="97"/>
                  </a:cubicBezTo>
                  <a:lnTo>
                    <a:pt x="550" y="129"/>
                  </a:lnTo>
                  <a:cubicBezTo>
                    <a:pt x="550" y="139"/>
                    <a:pt x="559" y="146"/>
                    <a:pt x="569" y="146"/>
                  </a:cubicBezTo>
                  <a:lnTo>
                    <a:pt x="596" y="146"/>
                  </a:lnTo>
                  <a:lnTo>
                    <a:pt x="446" y="387"/>
                  </a:lnTo>
                  <a:cubicBezTo>
                    <a:pt x="440" y="396"/>
                    <a:pt x="444" y="406"/>
                    <a:pt x="452" y="412"/>
                  </a:cubicBezTo>
                  <a:cubicBezTo>
                    <a:pt x="461" y="417"/>
                    <a:pt x="473" y="414"/>
                    <a:pt x="477" y="405"/>
                  </a:cubicBezTo>
                  <a:lnTo>
                    <a:pt x="608" y="196"/>
                  </a:lnTo>
                  <a:lnTo>
                    <a:pt x="608" y="522"/>
                  </a:lnTo>
                  <a:cubicBezTo>
                    <a:pt x="576" y="530"/>
                    <a:pt x="553" y="557"/>
                    <a:pt x="553" y="591"/>
                  </a:cubicBezTo>
                  <a:cubicBezTo>
                    <a:pt x="553" y="630"/>
                    <a:pt x="585" y="661"/>
                    <a:pt x="626" y="661"/>
                  </a:cubicBezTo>
                  <a:cubicBezTo>
                    <a:pt x="667" y="661"/>
                    <a:pt x="700" y="630"/>
                    <a:pt x="700" y="591"/>
                  </a:cubicBezTo>
                  <a:cubicBezTo>
                    <a:pt x="700" y="557"/>
                    <a:pt x="677" y="530"/>
                    <a:pt x="645" y="522"/>
                  </a:cubicBezTo>
                  <a:lnTo>
                    <a:pt x="645" y="196"/>
                  </a:lnTo>
                  <a:lnTo>
                    <a:pt x="923" y="644"/>
                  </a:lnTo>
                  <a:lnTo>
                    <a:pt x="801" y="842"/>
                  </a:lnTo>
                  <a:lnTo>
                    <a:pt x="731" y="842"/>
                  </a:lnTo>
                  <a:cubicBezTo>
                    <a:pt x="722" y="842"/>
                    <a:pt x="713" y="848"/>
                    <a:pt x="712" y="857"/>
                  </a:cubicBezTo>
                  <a:cubicBezTo>
                    <a:pt x="712" y="857"/>
                    <a:pt x="712" y="858"/>
                    <a:pt x="712" y="859"/>
                  </a:cubicBezTo>
                  <a:cubicBezTo>
                    <a:pt x="712" y="868"/>
                    <a:pt x="721" y="876"/>
                    <a:pt x="731" y="876"/>
                  </a:cubicBezTo>
                  <a:lnTo>
                    <a:pt x="811" y="876"/>
                  </a:lnTo>
                  <a:lnTo>
                    <a:pt x="812" y="876"/>
                  </a:lnTo>
                  <a:lnTo>
                    <a:pt x="849" y="876"/>
                  </a:lnTo>
                  <a:lnTo>
                    <a:pt x="849" y="982"/>
                  </a:lnTo>
                  <a:lnTo>
                    <a:pt x="520" y="982"/>
                  </a:lnTo>
                  <a:cubicBezTo>
                    <a:pt x="510" y="982"/>
                    <a:pt x="501" y="990"/>
                    <a:pt x="501" y="1000"/>
                  </a:cubicBezTo>
                  <a:cubicBezTo>
                    <a:pt x="501" y="1010"/>
                    <a:pt x="510" y="1018"/>
                    <a:pt x="520" y="1018"/>
                  </a:cubicBezTo>
                  <a:lnTo>
                    <a:pt x="868" y="1018"/>
                  </a:lnTo>
                  <a:cubicBezTo>
                    <a:pt x="877" y="1018"/>
                    <a:pt x="886" y="1010"/>
                    <a:pt x="886" y="1000"/>
                  </a:cubicBezTo>
                  <a:lnTo>
                    <a:pt x="886" y="858"/>
                  </a:lnTo>
                  <a:cubicBezTo>
                    <a:pt x="886" y="849"/>
                    <a:pt x="877" y="842"/>
                    <a:pt x="868" y="842"/>
                  </a:cubicBezTo>
                  <a:lnTo>
                    <a:pt x="844" y="842"/>
                  </a:lnTo>
                  <a:lnTo>
                    <a:pt x="961" y="653"/>
                  </a:lnTo>
                  <a:cubicBezTo>
                    <a:pt x="964" y="647"/>
                    <a:pt x="964" y="640"/>
                    <a:pt x="961" y="634"/>
                  </a:cubicBezTo>
                  <a:lnTo>
                    <a:pt x="658" y="146"/>
                  </a:lnTo>
                  <a:lnTo>
                    <a:pt x="685" y="146"/>
                  </a:lnTo>
                  <a:cubicBezTo>
                    <a:pt x="695" y="146"/>
                    <a:pt x="703" y="139"/>
                    <a:pt x="703" y="129"/>
                  </a:cubicBezTo>
                  <a:lnTo>
                    <a:pt x="703" y="97"/>
                  </a:lnTo>
                  <a:cubicBezTo>
                    <a:pt x="825" y="114"/>
                    <a:pt x="938" y="171"/>
                    <a:pt x="1022" y="260"/>
                  </a:cubicBezTo>
                  <a:cubicBezTo>
                    <a:pt x="1107" y="350"/>
                    <a:pt x="1155" y="464"/>
                    <a:pt x="1159" y="586"/>
                  </a:cubicBezTo>
                  <a:lnTo>
                    <a:pt x="1121" y="586"/>
                  </a:lnTo>
                  <a:cubicBezTo>
                    <a:pt x="1111" y="586"/>
                    <a:pt x="1102" y="594"/>
                    <a:pt x="1102" y="603"/>
                  </a:cubicBezTo>
                  <a:lnTo>
                    <a:pt x="1102" y="714"/>
                  </a:lnTo>
                  <a:cubicBezTo>
                    <a:pt x="1102" y="724"/>
                    <a:pt x="1111" y="732"/>
                    <a:pt x="1121" y="732"/>
                  </a:cubicBezTo>
                  <a:lnTo>
                    <a:pt x="1237" y="732"/>
                  </a:lnTo>
                  <a:cubicBezTo>
                    <a:pt x="1247" y="732"/>
                    <a:pt x="1256" y="724"/>
                    <a:pt x="1256" y="714"/>
                  </a:cubicBezTo>
                  <a:lnTo>
                    <a:pt x="1256" y="603"/>
                  </a:lnTo>
                  <a:cubicBezTo>
                    <a:pt x="1256" y="594"/>
                    <a:pt x="1247" y="586"/>
                    <a:pt x="1237" y="586"/>
                  </a:cubicBezTo>
                  <a:moveTo>
                    <a:pt x="1177" y="38"/>
                  </a:moveTo>
                  <a:cubicBezTo>
                    <a:pt x="1199" y="38"/>
                    <a:pt x="1216" y="55"/>
                    <a:pt x="1216" y="76"/>
                  </a:cubicBezTo>
                  <a:cubicBezTo>
                    <a:pt x="1216" y="96"/>
                    <a:pt x="1199" y="114"/>
                    <a:pt x="1177" y="114"/>
                  </a:cubicBezTo>
                  <a:cubicBezTo>
                    <a:pt x="1156" y="114"/>
                    <a:pt x="1137" y="96"/>
                    <a:pt x="1137" y="76"/>
                  </a:cubicBezTo>
                  <a:cubicBezTo>
                    <a:pt x="1137" y="55"/>
                    <a:pt x="1156" y="38"/>
                    <a:pt x="1177" y="38"/>
                  </a:cubicBezTo>
                  <a:moveTo>
                    <a:pt x="76" y="114"/>
                  </a:moveTo>
                  <a:cubicBezTo>
                    <a:pt x="54" y="114"/>
                    <a:pt x="37" y="96"/>
                    <a:pt x="37" y="76"/>
                  </a:cubicBezTo>
                  <a:cubicBezTo>
                    <a:pt x="37" y="55"/>
                    <a:pt x="54" y="38"/>
                    <a:pt x="76" y="38"/>
                  </a:cubicBezTo>
                  <a:cubicBezTo>
                    <a:pt x="98" y="38"/>
                    <a:pt x="116" y="55"/>
                    <a:pt x="116" y="76"/>
                  </a:cubicBezTo>
                  <a:cubicBezTo>
                    <a:pt x="116" y="96"/>
                    <a:pt x="98" y="114"/>
                    <a:pt x="76" y="114"/>
                  </a:cubicBezTo>
                  <a:moveTo>
                    <a:pt x="116" y="621"/>
                  </a:moveTo>
                  <a:lnTo>
                    <a:pt x="116" y="697"/>
                  </a:lnTo>
                  <a:lnTo>
                    <a:pt x="37" y="697"/>
                  </a:lnTo>
                  <a:lnTo>
                    <a:pt x="37" y="621"/>
                  </a:lnTo>
                  <a:lnTo>
                    <a:pt x="116" y="621"/>
                  </a:lnTo>
                  <a:moveTo>
                    <a:pt x="663" y="591"/>
                  </a:moveTo>
                  <a:cubicBezTo>
                    <a:pt x="663" y="610"/>
                    <a:pt x="646" y="626"/>
                    <a:pt x="626" y="626"/>
                  </a:cubicBezTo>
                  <a:cubicBezTo>
                    <a:pt x="606" y="626"/>
                    <a:pt x="590" y="610"/>
                    <a:pt x="590" y="591"/>
                  </a:cubicBezTo>
                  <a:cubicBezTo>
                    <a:pt x="590" y="572"/>
                    <a:pt x="607" y="555"/>
                    <a:pt x="626" y="555"/>
                  </a:cubicBezTo>
                  <a:cubicBezTo>
                    <a:pt x="647" y="555"/>
                    <a:pt x="663" y="572"/>
                    <a:pt x="663" y="591"/>
                  </a:cubicBezTo>
                  <a:moveTo>
                    <a:pt x="666" y="77"/>
                  </a:moveTo>
                  <a:lnTo>
                    <a:pt x="666" y="112"/>
                  </a:lnTo>
                  <a:lnTo>
                    <a:pt x="587" y="112"/>
                  </a:lnTo>
                  <a:lnTo>
                    <a:pt x="587" y="77"/>
                  </a:lnTo>
                  <a:lnTo>
                    <a:pt x="587" y="77"/>
                  </a:lnTo>
                  <a:lnTo>
                    <a:pt x="587" y="35"/>
                  </a:lnTo>
                  <a:lnTo>
                    <a:pt x="666" y="35"/>
                  </a:lnTo>
                  <a:lnTo>
                    <a:pt x="666" y="77"/>
                  </a:lnTo>
                  <a:moveTo>
                    <a:pt x="1219" y="697"/>
                  </a:moveTo>
                  <a:lnTo>
                    <a:pt x="1139" y="697"/>
                  </a:lnTo>
                  <a:lnTo>
                    <a:pt x="1139" y="621"/>
                  </a:lnTo>
                  <a:lnTo>
                    <a:pt x="1219" y="621"/>
                  </a:lnTo>
                  <a:lnTo>
                    <a:pt x="1219" y="6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9" name="Google Shape;659;p58"/>
          <p:cNvGrpSpPr/>
          <p:nvPr/>
        </p:nvGrpSpPr>
        <p:grpSpPr>
          <a:xfrm>
            <a:off x="1219962" y="1763510"/>
            <a:ext cx="275772" cy="211660"/>
            <a:chOff x="3021120" y="2002680"/>
            <a:chExt cx="452160" cy="347040"/>
          </a:xfrm>
        </p:grpSpPr>
        <p:sp>
          <p:nvSpPr>
            <p:cNvPr id="660" name="Google Shape;660;p58"/>
            <p:cNvSpPr/>
            <p:nvPr/>
          </p:nvSpPr>
          <p:spPr>
            <a:xfrm>
              <a:off x="3021120" y="2131200"/>
              <a:ext cx="452160" cy="218520"/>
            </a:xfrm>
            <a:custGeom>
              <a:rect b="b" l="l" r="r" t="t"/>
              <a:pathLst>
                <a:path extrusionOk="0" h="607" w="1256">
                  <a:moveTo>
                    <a:pt x="1237" y="419"/>
                  </a:moveTo>
                  <a:cubicBezTo>
                    <a:pt x="1228" y="419"/>
                    <a:pt x="1219" y="427"/>
                    <a:pt x="1219" y="437"/>
                  </a:cubicBezTo>
                  <a:lnTo>
                    <a:pt x="1219" y="553"/>
                  </a:lnTo>
                  <a:cubicBezTo>
                    <a:pt x="1219" y="563"/>
                    <a:pt x="1211" y="571"/>
                    <a:pt x="1200" y="571"/>
                  </a:cubicBezTo>
                  <a:lnTo>
                    <a:pt x="56" y="571"/>
                  </a:lnTo>
                  <a:cubicBezTo>
                    <a:pt x="45" y="571"/>
                    <a:pt x="37" y="563"/>
                    <a:pt x="37" y="553"/>
                  </a:cubicBezTo>
                  <a:lnTo>
                    <a:pt x="37" y="18"/>
                  </a:lnTo>
                  <a:cubicBezTo>
                    <a:pt x="37" y="8"/>
                    <a:pt x="28" y="0"/>
                    <a:pt x="19" y="0"/>
                  </a:cubicBezTo>
                  <a:cubicBezTo>
                    <a:pt x="9" y="0"/>
                    <a:pt x="0" y="8"/>
                    <a:pt x="0" y="18"/>
                  </a:cubicBezTo>
                  <a:lnTo>
                    <a:pt x="0" y="553"/>
                  </a:lnTo>
                  <a:cubicBezTo>
                    <a:pt x="0" y="582"/>
                    <a:pt x="25" y="607"/>
                    <a:pt x="56" y="607"/>
                  </a:cubicBezTo>
                  <a:lnTo>
                    <a:pt x="1200" y="607"/>
                  </a:lnTo>
                  <a:cubicBezTo>
                    <a:pt x="1231" y="607"/>
                    <a:pt x="1256" y="582"/>
                    <a:pt x="1256" y="553"/>
                  </a:cubicBezTo>
                  <a:lnTo>
                    <a:pt x="1256" y="437"/>
                  </a:lnTo>
                  <a:cubicBezTo>
                    <a:pt x="1256" y="428"/>
                    <a:pt x="1247" y="419"/>
                    <a:pt x="1237" y="4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58"/>
            <p:cNvSpPr/>
            <p:nvPr/>
          </p:nvSpPr>
          <p:spPr>
            <a:xfrm>
              <a:off x="3021120" y="2002680"/>
              <a:ext cx="452160" cy="267120"/>
            </a:xfrm>
            <a:custGeom>
              <a:rect b="b" l="l" r="r" t="t"/>
              <a:pathLst>
                <a:path extrusionOk="0" h="742" w="1256">
                  <a:moveTo>
                    <a:pt x="1200" y="0"/>
                  </a:moveTo>
                  <a:lnTo>
                    <a:pt x="56" y="0"/>
                  </a:lnTo>
                  <a:cubicBezTo>
                    <a:pt x="25" y="0"/>
                    <a:pt x="0" y="23"/>
                    <a:pt x="0" y="52"/>
                  </a:cubicBezTo>
                  <a:lnTo>
                    <a:pt x="0" y="193"/>
                  </a:lnTo>
                  <a:lnTo>
                    <a:pt x="0" y="304"/>
                  </a:lnTo>
                  <a:cubicBezTo>
                    <a:pt x="0" y="314"/>
                    <a:pt x="9" y="322"/>
                    <a:pt x="19" y="322"/>
                  </a:cubicBezTo>
                  <a:cubicBezTo>
                    <a:pt x="28" y="322"/>
                    <a:pt x="37" y="314"/>
                    <a:pt x="37" y="304"/>
                  </a:cubicBezTo>
                  <a:lnTo>
                    <a:pt x="37" y="211"/>
                  </a:lnTo>
                  <a:lnTo>
                    <a:pt x="1219" y="211"/>
                  </a:lnTo>
                  <a:lnTo>
                    <a:pt x="1219" y="724"/>
                  </a:lnTo>
                  <a:cubicBezTo>
                    <a:pt x="1219" y="734"/>
                    <a:pt x="1228" y="742"/>
                    <a:pt x="1237" y="742"/>
                  </a:cubicBezTo>
                  <a:cubicBezTo>
                    <a:pt x="1247" y="742"/>
                    <a:pt x="1256" y="734"/>
                    <a:pt x="1256" y="724"/>
                  </a:cubicBezTo>
                  <a:lnTo>
                    <a:pt x="1256" y="193"/>
                  </a:lnTo>
                  <a:lnTo>
                    <a:pt x="1256" y="52"/>
                  </a:lnTo>
                  <a:cubicBezTo>
                    <a:pt x="1256" y="23"/>
                    <a:pt x="1231" y="0"/>
                    <a:pt x="1200" y="0"/>
                  </a:cubicBezTo>
                  <a:moveTo>
                    <a:pt x="1219" y="176"/>
                  </a:moveTo>
                  <a:lnTo>
                    <a:pt x="37" y="176"/>
                  </a:lnTo>
                  <a:lnTo>
                    <a:pt x="37" y="52"/>
                  </a:lnTo>
                  <a:cubicBezTo>
                    <a:pt x="37" y="43"/>
                    <a:pt x="46" y="34"/>
                    <a:pt x="56" y="34"/>
                  </a:cubicBezTo>
                  <a:lnTo>
                    <a:pt x="1200" y="34"/>
                  </a:lnTo>
                  <a:cubicBezTo>
                    <a:pt x="1211" y="34"/>
                    <a:pt x="1219" y="43"/>
                    <a:pt x="1219" y="52"/>
                  </a:cubicBezTo>
                  <a:lnTo>
                    <a:pt x="1219" y="1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58"/>
            <p:cNvSpPr/>
            <p:nvPr/>
          </p:nvSpPr>
          <p:spPr>
            <a:xfrm>
              <a:off x="3056760" y="2029320"/>
              <a:ext cx="22320" cy="20880"/>
            </a:xfrm>
            <a:custGeom>
              <a:rect b="b" l="l" r="r" t="t"/>
              <a:pathLst>
                <a:path extrusionOk="0" h="58" w="62">
                  <a:moveTo>
                    <a:pt x="32" y="0"/>
                  </a:moveTo>
                  <a:cubicBezTo>
                    <a:pt x="14" y="0"/>
                    <a:pt x="0" y="13"/>
                    <a:pt x="0" y="29"/>
                  </a:cubicBezTo>
                  <a:cubicBezTo>
                    <a:pt x="0" y="46"/>
                    <a:pt x="14" y="58"/>
                    <a:pt x="32" y="58"/>
                  </a:cubicBezTo>
                  <a:cubicBezTo>
                    <a:pt x="48" y="58"/>
                    <a:pt x="62" y="46"/>
                    <a:pt x="62" y="29"/>
                  </a:cubicBezTo>
                  <a:cubicBezTo>
                    <a:pt x="62" y="13"/>
                    <a:pt x="48" y="0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58"/>
            <p:cNvSpPr/>
            <p:nvPr/>
          </p:nvSpPr>
          <p:spPr>
            <a:xfrm>
              <a:off x="3090240" y="2029320"/>
              <a:ext cx="22320" cy="20880"/>
            </a:xfrm>
            <a:custGeom>
              <a:rect b="b" l="l" r="r" t="t"/>
              <a:pathLst>
                <a:path extrusionOk="0" h="58" w="62">
                  <a:moveTo>
                    <a:pt x="31" y="0"/>
                  </a:moveTo>
                  <a:cubicBezTo>
                    <a:pt x="14" y="0"/>
                    <a:pt x="0" y="13"/>
                    <a:pt x="0" y="29"/>
                  </a:cubicBezTo>
                  <a:cubicBezTo>
                    <a:pt x="0" y="46"/>
                    <a:pt x="14" y="58"/>
                    <a:pt x="31" y="58"/>
                  </a:cubicBezTo>
                  <a:cubicBezTo>
                    <a:pt x="48" y="58"/>
                    <a:pt x="62" y="46"/>
                    <a:pt x="62" y="29"/>
                  </a:cubicBezTo>
                  <a:cubicBezTo>
                    <a:pt x="62" y="13"/>
                    <a:pt x="47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58"/>
            <p:cNvSpPr/>
            <p:nvPr/>
          </p:nvSpPr>
          <p:spPr>
            <a:xfrm>
              <a:off x="3123360" y="2029320"/>
              <a:ext cx="22320" cy="20880"/>
            </a:xfrm>
            <a:custGeom>
              <a:rect b="b" l="l" r="r" t="t"/>
              <a:pathLst>
                <a:path extrusionOk="0" h="58" w="62">
                  <a:moveTo>
                    <a:pt x="30" y="0"/>
                  </a:moveTo>
                  <a:cubicBezTo>
                    <a:pt x="14" y="0"/>
                    <a:pt x="0" y="13"/>
                    <a:pt x="0" y="29"/>
                  </a:cubicBezTo>
                  <a:cubicBezTo>
                    <a:pt x="0" y="46"/>
                    <a:pt x="14" y="58"/>
                    <a:pt x="30" y="58"/>
                  </a:cubicBezTo>
                  <a:cubicBezTo>
                    <a:pt x="47" y="58"/>
                    <a:pt x="62" y="46"/>
                    <a:pt x="62" y="29"/>
                  </a:cubicBezTo>
                  <a:cubicBezTo>
                    <a:pt x="62" y="13"/>
                    <a:pt x="48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58"/>
            <p:cNvSpPr/>
            <p:nvPr/>
          </p:nvSpPr>
          <p:spPr>
            <a:xfrm>
              <a:off x="3065760" y="2115360"/>
              <a:ext cx="204120" cy="138960"/>
            </a:xfrm>
            <a:custGeom>
              <a:rect b="b" l="l" r="r" t="t"/>
              <a:pathLst>
                <a:path extrusionOk="0" h="386" w="567">
                  <a:moveTo>
                    <a:pt x="548" y="137"/>
                  </a:moveTo>
                  <a:cubicBezTo>
                    <a:pt x="558" y="137"/>
                    <a:pt x="567" y="130"/>
                    <a:pt x="567" y="121"/>
                  </a:cubicBezTo>
                  <a:lnTo>
                    <a:pt x="567" y="18"/>
                  </a:lnTo>
                  <a:cubicBezTo>
                    <a:pt x="567" y="8"/>
                    <a:pt x="558" y="0"/>
                    <a:pt x="548" y="0"/>
                  </a:cubicBezTo>
                  <a:lnTo>
                    <a:pt x="19" y="0"/>
                  </a:lnTo>
                  <a:cubicBezTo>
                    <a:pt x="9" y="0"/>
                    <a:pt x="0" y="8"/>
                    <a:pt x="0" y="18"/>
                  </a:cubicBezTo>
                  <a:lnTo>
                    <a:pt x="0" y="318"/>
                  </a:lnTo>
                  <a:lnTo>
                    <a:pt x="0" y="368"/>
                  </a:lnTo>
                  <a:cubicBezTo>
                    <a:pt x="0" y="378"/>
                    <a:pt x="9" y="386"/>
                    <a:pt x="19" y="386"/>
                  </a:cubicBezTo>
                  <a:lnTo>
                    <a:pt x="396" y="386"/>
                  </a:lnTo>
                  <a:lnTo>
                    <a:pt x="548" y="386"/>
                  </a:lnTo>
                  <a:cubicBezTo>
                    <a:pt x="558" y="386"/>
                    <a:pt x="567" y="378"/>
                    <a:pt x="567" y="368"/>
                  </a:cubicBezTo>
                  <a:lnTo>
                    <a:pt x="567" y="315"/>
                  </a:lnTo>
                  <a:lnTo>
                    <a:pt x="567" y="191"/>
                  </a:lnTo>
                  <a:cubicBezTo>
                    <a:pt x="567" y="181"/>
                    <a:pt x="558" y="173"/>
                    <a:pt x="548" y="173"/>
                  </a:cubicBezTo>
                  <a:cubicBezTo>
                    <a:pt x="538" y="173"/>
                    <a:pt x="530" y="181"/>
                    <a:pt x="530" y="191"/>
                  </a:cubicBezTo>
                  <a:lnTo>
                    <a:pt x="530" y="275"/>
                  </a:lnTo>
                  <a:lnTo>
                    <a:pt x="380" y="146"/>
                  </a:lnTo>
                  <a:cubicBezTo>
                    <a:pt x="372" y="141"/>
                    <a:pt x="362" y="141"/>
                    <a:pt x="355" y="146"/>
                  </a:cubicBezTo>
                  <a:lnTo>
                    <a:pt x="259" y="228"/>
                  </a:lnTo>
                  <a:lnTo>
                    <a:pt x="190" y="169"/>
                  </a:lnTo>
                  <a:cubicBezTo>
                    <a:pt x="183" y="163"/>
                    <a:pt x="173" y="163"/>
                    <a:pt x="165" y="169"/>
                  </a:cubicBezTo>
                  <a:lnTo>
                    <a:pt x="37" y="279"/>
                  </a:lnTo>
                  <a:lnTo>
                    <a:pt x="37" y="35"/>
                  </a:lnTo>
                  <a:lnTo>
                    <a:pt x="530" y="35"/>
                  </a:lnTo>
                  <a:lnTo>
                    <a:pt x="530" y="121"/>
                  </a:lnTo>
                  <a:cubicBezTo>
                    <a:pt x="530" y="130"/>
                    <a:pt x="538" y="137"/>
                    <a:pt x="548" y="137"/>
                  </a:cubicBezTo>
                  <a:moveTo>
                    <a:pt x="367" y="183"/>
                  </a:moveTo>
                  <a:lnTo>
                    <a:pt x="530" y="323"/>
                  </a:lnTo>
                  <a:lnTo>
                    <a:pt x="530" y="351"/>
                  </a:lnTo>
                  <a:lnTo>
                    <a:pt x="402" y="351"/>
                  </a:lnTo>
                  <a:lnTo>
                    <a:pt x="287" y="252"/>
                  </a:lnTo>
                  <a:lnTo>
                    <a:pt x="367" y="183"/>
                  </a:lnTo>
                  <a:moveTo>
                    <a:pt x="177" y="205"/>
                  </a:moveTo>
                  <a:lnTo>
                    <a:pt x="318" y="326"/>
                  </a:lnTo>
                  <a:lnTo>
                    <a:pt x="347" y="351"/>
                  </a:lnTo>
                  <a:lnTo>
                    <a:pt x="37" y="351"/>
                  </a:lnTo>
                  <a:lnTo>
                    <a:pt x="37" y="326"/>
                  </a:lnTo>
                  <a:lnTo>
                    <a:pt x="177" y="2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58"/>
            <p:cNvSpPr/>
            <p:nvPr/>
          </p:nvSpPr>
          <p:spPr>
            <a:xfrm>
              <a:off x="3137760" y="2131200"/>
              <a:ext cx="43560" cy="41760"/>
            </a:xfrm>
            <a:custGeom>
              <a:rect b="b" l="l" r="r" t="t"/>
              <a:pathLst>
                <a:path extrusionOk="0" h="116" w="121">
                  <a:moveTo>
                    <a:pt x="60" y="0"/>
                  </a:moveTo>
                  <a:cubicBezTo>
                    <a:pt x="27" y="0"/>
                    <a:pt x="0" y="26"/>
                    <a:pt x="0" y="58"/>
                  </a:cubicBezTo>
                  <a:cubicBezTo>
                    <a:pt x="0" y="90"/>
                    <a:pt x="27" y="116"/>
                    <a:pt x="60" y="116"/>
                  </a:cubicBezTo>
                  <a:cubicBezTo>
                    <a:pt x="93" y="116"/>
                    <a:pt x="121" y="90"/>
                    <a:pt x="121" y="58"/>
                  </a:cubicBezTo>
                  <a:cubicBezTo>
                    <a:pt x="121" y="26"/>
                    <a:pt x="94" y="0"/>
                    <a:pt x="60" y="0"/>
                  </a:cubicBezTo>
                  <a:moveTo>
                    <a:pt x="60" y="80"/>
                  </a:moveTo>
                  <a:cubicBezTo>
                    <a:pt x="48" y="80"/>
                    <a:pt x="37" y="70"/>
                    <a:pt x="37" y="58"/>
                  </a:cubicBezTo>
                  <a:cubicBezTo>
                    <a:pt x="37" y="45"/>
                    <a:pt x="47" y="34"/>
                    <a:pt x="60" y="34"/>
                  </a:cubicBezTo>
                  <a:cubicBezTo>
                    <a:pt x="73" y="34"/>
                    <a:pt x="84" y="45"/>
                    <a:pt x="84" y="58"/>
                  </a:cubicBezTo>
                  <a:cubicBezTo>
                    <a:pt x="84" y="70"/>
                    <a:pt x="73" y="80"/>
                    <a:pt x="60" y="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58"/>
            <p:cNvSpPr/>
            <p:nvPr/>
          </p:nvSpPr>
          <p:spPr>
            <a:xfrm>
              <a:off x="3295080" y="2115360"/>
              <a:ext cx="131040" cy="12600"/>
            </a:xfrm>
            <a:custGeom>
              <a:rect b="b" l="l" r="r" t="t"/>
              <a:pathLst>
                <a:path extrusionOk="0" h="35" w="364">
                  <a:moveTo>
                    <a:pt x="346" y="0"/>
                  </a:moveTo>
                  <a:lnTo>
                    <a:pt x="19" y="0"/>
                  </a:lnTo>
                  <a:cubicBezTo>
                    <a:pt x="9" y="0"/>
                    <a:pt x="0" y="8"/>
                    <a:pt x="0" y="18"/>
                  </a:cubicBezTo>
                  <a:cubicBezTo>
                    <a:pt x="0" y="27"/>
                    <a:pt x="9" y="35"/>
                    <a:pt x="19" y="35"/>
                  </a:cubicBezTo>
                  <a:lnTo>
                    <a:pt x="346" y="35"/>
                  </a:lnTo>
                  <a:cubicBezTo>
                    <a:pt x="356" y="35"/>
                    <a:pt x="364" y="27"/>
                    <a:pt x="364" y="18"/>
                  </a:cubicBezTo>
                  <a:cubicBezTo>
                    <a:pt x="364" y="8"/>
                    <a:pt x="356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58"/>
            <p:cNvSpPr/>
            <p:nvPr/>
          </p:nvSpPr>
          <p:spPr>
            <a:xfrm>
              <a:off x="3295080" y="2157840"/>
              <a:ext cx="131040" cy="12600"/>
            </a:xfrm>
            <a:custGeom>
              <a:rect b="b" l="l" r="r" t="t"/>
              <a:pathLst>
                <a:path extrusionOk="0" h="35" w="364">
                  <a:moveTo>
                    <a:pt x="346" y="0"/>
                  </a:moveTo>
                  <a:lnTo>
                    <a:pt x="19" y="0"/>
                  </a:lnTo>
                  <a:cubicBezTo>
                    <a:pt x="9" y="0"/>
                    <a:pt x="0" y="8"/>
                    <a:pt x="0" y="18"/>
                  </a:cubicBezTo>
                  <a:cubicBezTo>
                    <a:pt x="0" y="27"/>
                    <a:pt x="9" y="35"/>
                    <a:pt x="19" y="35"/>
                  </a:cubicBezTo>
                  <a:lnTo>
                    <a:pt x="346" y="35"/>
                  </a:lnTo>
                  <a:cubicBezTo>
                    <a:pt x="356" y="35"/>
                    <a:pt x="364" y="27"/>
                    <a:pt x="364" y="18"/>
                  </a:cubicBezTo>
                  <a:cubicBezTo>
                    <a:pt x="364" y="8"/>
                    <a:pt x="356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58"/>
            <p:cNvSpPr/>
            <p:nvPr/>
          </p:nvSpPr>
          <p:spPr>
            <a:xfrm>
              <a:off x="3295080" y="2200680"/>
              <a:ext cx="131040" cy="12240"/>
            </a:xfrm>
            <a:custGeom>
              <a:rect b="b" l="l" r="r" t="t"/>
              <a:pathLst>
                <a:path extrusionOk="0" h="34" w="364">
                  <a:moveTo>
                    <a:pt x="346" y="0"/>
                  </a:moveTo>
                  <a:lnTo>
                    <a:pt x="19" y="0"/>
                  </a:lnTo>
                  <a:cubicBezTo>
                    <a:pt x="9" y="0"/>
                    <a:pt x="0" y="8"/>
                    <a:pt x="0" y="18"/>
                  </a:cubicBezTo>
                  <a:cubicBezTo>
                    <a:pt x="0" y="26"/>
                    <a:pt x="9" y="34"/>
                    <a:pt x="19" y="34"/>
                  </a:cubicBezTo>
                  <a:lnTo>
                    <a:pt x="346" y="34"/>
                  </a:lnTo>
                  <a:cubicBezTo>
                    <a:pt x="356" y="34"/>
                    <a:pt x="364" y="26"/>
                    <a:pt x="364" y="18"/>
                  </a:cubicBezTo>
                  <a:cubicBezTo>
                    <a:pt x="364" y="8"/>
                    <a:pt x="356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58"/>
            <p:cNvSpPr/>
            <p:nvPr/>
          </p:nvSpPr>
          <p:spPr>
            <a:xfrm>
              <a:off x="3295080" y="2241720"/>
              <a:ext cx="131040" cy="12600"/>
            </a:xfrm>
            <a:custGeom>
              <a:rect b="b" l="l" r="r" t="t"/>
              <a:pathLst>
                <a:path extrusionOk="0" h="35" w="364">
                  <a:moveTo>
                    <a:pt x="346" y="0"/>
                  </a:moveTo>
                  <a:lnTo>
                    <a:pt x="19" y="0"/>
                  </a:lnTo>
                  <a:cubicBezTo>
                    <a:pt x="9" y="0"/>
                    <a:pt x="0" y="7"/>
                    <a:pt x="0" y="17"/>
                  </a:cubicBezTo>
                  <a:cubicBezTo>
                    <a:pt x="0" y="27"/>
                    <a:pt x="9" y="35"/>
                    <a:pt x="19" y="35"/>
                  </a:cubicBezTo>
                  <a:lnTo>
                    <a:pt x="346" y="35"/>
                  </a:lnTo>
                  <a:cubicBezTo>
                    <a:pt x="356" y="35"/>
                    <a:pt x="364" y="27"/>
                    <a:pt x="364" y="17"/>
                  </a:cubicBezTo>
                  <a:cubicBezTo>
                    <a:pt x="364" y="7"/>
                    <a:pt x="356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58"/>
            <p:cNvSpPr/>
            <p:nvPr/>
          </p:nvSpPr>
          <p:spPr>
            <a:xfrm>
              <a:off x="3069000" y="2291040"/>
              <a:ext cx="357120" cy="12600"/>
            </a:xfrm>
            <a:custGeom>
              <a:rect b="b" l="l" r="r" t="t"/>
              <a:pathLst>
                <a:path extrusionOk="0" h="35" w="992">
                  <a:moveTo>
                    <a:pt x="974" y="0"/>
                  </a:moveTo>
                  <a:lnTo>
                    <a:pt x="18" y="0"/>
                  </a:lnTo>
                  <a:cubicBezTo>
                    <a:pt x="9" y="0"/>
                    <a:pt x="0" y="8"/>
                    <a:pt x="0" y="18"/>
                  </a:cubicBezTo>
                  <a:cubicBezTo>
                    <a:pt x="0" y="28"/>
                    <a:pt x="9" y="35"/>
                    <a:pt x="18" y="35"/>
                  </a:cubicBezTo>
                  <a:lnTo>
                    <a:pt x="974" y="35"/>
                  </a:lnTo>
                  <a:cubicBezTo>
                    <a:pt x="984" y="35"/>
                    <a:pt x="992" y="28"/>
                    <a:pt x="992" y="18"/>
                  </a:cubicBezTo>
                  <a:cubicBezTo>
                    <a:pt x="992" y="8"/>
                    <a:pt x="984" y="0"/>
                    <a:pt x="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2" name="Google Shape;672;p58"/>
          <p:cNvSpPr txBox="1"/>
          <p:nvPr>
            <p:ph idx="4" type="subTitle"/>
          </p:nvPr>
        </p:nvSpPr>
        <p:spPr>
          <a:xfrm>
            <a:off x="5280725" y="1626950"/>
            <a:ext cx="1262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</a:t>
            </a:r>
            <a:endParaRPr/>
          </a:p>
        </p:txBody>
      </p:sp>
      <p:sp>
        <p:nvSpPr>
          <p:cNvPr id="673" name="Google Shape;673;p58"/>
          <p:cNvSpPr txBox="1"/>
          <p:nvPr>
            <p:ph idx="2" type="subTitle"/>
          </p:nvPr>
        </p:nvSpPr>
        <p:spPr>
          <a:xfrm>
            <a:off x="4827525" y="2190500"/>
            <a:ext cx="3060000" cy="16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Root Mean Squared Error (RMSE)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Evaluate the accuracy of model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Average magnitude of the errors between predicted vs actual values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Lower values = better model</a:t>
            </a:r>
            <a:endParaRPr/>
          </a:p>
        </p:txBody>
      </p:sp>
      <p:sp>
        <p:nvSpPr>
          <p:cNvPr id="674" name="Google Shape;674;p58"/>
          <p:cNvSpPr txBox="1"/>
          <p:nvPr>
            <p:ph type="title"/>
          </p:nvPr>
        </p:nvSpPr>
        <p:spPr>
          <a:xfrm>
            <a:off x="8724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and Metric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9"/>
          <p:cNvSpPr txBox="1"/>
          <p:nvPr>
            <p:ph type="title"/>
          </p:nvPr>
        </p:nvSpPr>
        <p:spPr>
          <a:xfrm>
            <a:off x="8724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Result</a:t>
            </a:r>
            <a:endParaRPr/>
          </a:p>
        </p:txBody>
      </p:sp>
      <p:graphicFrame>
        <p:nvGraphicFramePr>
          <p:cNvPr id="680" name="Google Shape;680;p59"/>
          <p:cNvGraphicFramePr/>
          <p:nvPr/>
        </p:nvGraphicFramePr>
        <p:xfrm>
          <a:off x="872400" y="1902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{66CC2B86-48FF-49E6-A49C-F3972B0B21BE}</a:tableStyleId>
              </a:tblPr>
              <a:tblGrid>
                <a:gridCol w="2187325"/>
                <a:gridCol w="2187325"/>
              </a:tblGrid>
              <a:tr h="391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katab"/>
                          <a:ea typeface="Akatab"/>
                          <a:cs typeface="Akatab"/>
                          <a:sym typeface="Akatab"/>
                        </a:rPr>
                        <a:t>Model</a:t>
                      </a:r>
                      <a:endParaRPr sz="1600"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katab"/>
                          <a:ea typeface="Akatab"/>
                          <a:cs typeface="Akatab"/>
                          <a:sym typeface="Akatab"/>
                        </a:rPr>
                        <a:t>RMSE</a:t>
                      </a:r>
                      <a:endParaRPr sz="1600"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91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katab"/>
                          <a:ea typeface="Akatab"/>
                          <a:cs typeface="Akatab"/>
                          <a:sym typeface="Akatab"/>
                        </a:rPr>
                        <a:t>Simple</a:t>
                      </a:r>
                      <a:r>
                        <a:rPr lang="en" sz="1200">
                          <a:latin typeface="Akatab"/>
                          <a:ea typeface="Akatab"/>
                          <a:cs typeface="Akatab"/>
                          <a:sym typeface="Akatab"/>
                        </a:rPr>
                        <a:t>RNN - 32 units</a:t>
                      </a:r>
                      <a:endParaRPr sz="1200"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katab"/>
                          <a:ea typeface="Akatab"/>
                          <a:cs typeface="Akatab"/>
                          <a:sym typeface="Akatab"/>
                        </a:rPr>
                        <a:t>131.43</a:t>
                      </a:r>
                      <a:endParaRPr sz="1200"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T="91425" marB="91425" marR="91425" marL="91425"/>
                </a:tc>
              </a:tr>
              <a:tr h="391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katab"/>
                          <a:ea typeface="Akatab"/>
                          <a:cs typeface="Akatab"/>
                          <a:sym typeface="Akatab"/>
                        </a:rPr>
                        <a:t>Simple</a:t>
                      </a:r>
                      <a:r>
                        <a:rPr lang="en" sz="1200">
                          <a:latin typeface="Akatab"/>
                          <a:ea typeface="Akatab"/>
                          <a:cs typeface="Akatab"/>
                          <a:sym typeface="Akatab"/>
                        </a:rPr>
                        <a:t>RNN - 50 units</a:t>
                      </a:r>
                      <a:endParaRPr sz="1200"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katab"/>
                          <a:ea typeface="Akatab"/>
                          <a:cs typeface="Akatab"/>
                          <a:sym typeface="Akatab"/>
                        </a:rPr>
                        <a:t>53.34</a:t>
                      </a:r>
                      <a:endParaRPr sz="1200"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T="91425" marB="91425" marR="91425" marL="91425"/>
                </a:tc>
              </a:tr>
              <a:tr h="391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katab"/>
                          <a:ea typeface="Akatab"/>
                          <a:cs typeface="Akatab"/>
                          <a:sym typeface="Akatab"/>
                        </a:rPr>
                        <a:t>Simple</a:t>
                      </a:r>
                      <a:r>
                        <a:rPr lang="en" sz="1200">
                          <a:latin typeface="Akatab"/>
                          <a:ea typeface="Akatab"/>
                          <a:cs typeface="Akatab"/>
                          <a:sym typeface="Akatab"/>
                        </a:rPr>
                        <a:t>RNN - 128 units</a:t>
                      </a:r>
                      <a:endParaRPr sz="1200"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katab"/>
                          <a:ea typeface="Akatab"/>
                          <a:cs typeface="Akatab"/>
                          <a:sym typeface="Akatab"/>
                        </a:rPr>
                        <a:t>139.50</a:t>
                      </a:r>
                      <a:endParaRPr sz="1200"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T="91425" marB="91425" marR="91425" marL="91425"/>
                </a:tc>
              </a:tr>
              <a:tr h="391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katab"/>
                          <a:ea typeface="Akatab"/>
                          <a:cs typeface="Akatab"/>
                          <a:sym typeface="Akatab"/>
                        </a:rPr>
                        <a:t>LSTM - 50 units</a:t>
                      </a:r>
                      <a:endParaRPr sz="1200"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katab"/>
                          <a:ea typeface="Akatab"/>
                          <a:cs typeface="Akatab"/>
                          <a:sym typeface="Akatab"/>
                        </a:rPr>
                        <a:t>130.76</a:t>
                      </a:r>
                      <a:endParaRPr sz="1200"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81" name="Google Shape;681;p59"/>
          <p:cNvSpPr txBox="1"/>
          <p:nvPr>
            <p:ph idx="2" type="subTitle"/>
          </p:nvPr>
        </p:nvSpPr>
        <p:spPr>
          <a:xfrm>
            <a:off x="872400" y="1482750"/>
            <a:ext cx="36495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Auto ARIMA - Baseline = 143.74 RMSE</a:t>
            </a:r>
            <a:endParaRPr sz="1400"/>
          </a:p>
        </p:txBody>
      </p:sp>
      <p:sp>
        <p:nvSpPr>
          <p:cNvPr id="682" name="Google Shape;682;p59"/>
          <p:cNvSpPr txBox="1"/>
          <p:nvPr>
            <p:ph idx="4294967295" type="subTitle"/>
          </p:nvPr>
        </p:nvSpPr>
        <p:spPr>
          <a:xfrm>
            <a:off x="5455300" y="1996488"/>
            <a:ext cx="3060000" cy="18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Components: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Sequential Model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Activation Function ReLU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Single output dense layer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ADAM optimizer</a:t>
            </a:r>
            <a:endParaRPr/>
          </a:p>
        </p:txBody>
      </p:sp>
      <p:sp>
        <p:nvSpPr>
          <p:cNvPr id="683" name="Google Shape;683;p59"/>
          <p:cNvSpPr/>
          <p:nvPr/>
        </p:nvSpPr>
        <p:spPr>
          <a:xfrm>
            <a:off x="872425" y="2703138"/>
            <a:ext cx="4374600" cy="391800"/>
          </a:xfrm>
          <a:prstGeom prst="rect">
            <a:avLst/>
          </a:prstGeom>
          <a:noFill/>
          <a:ln cap="flat" cmpd="sng" w="38100">
            <a:solidFill>
              <a:srgbClr val="00C3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60"/>
          <p:cNvSpPr txBox="1"/>
          <p:nvPr>
            <p:ph type="title"/>
          </p:nvPr>
        </p:nvSpPr>
        <p:spPr>
          <a:xfrm>
            <a:off x="8724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689" name="Google Shape;689;p60"/>
          <p:cNvSpPr txBox="1"/>
          <p:nvPr>
            <p:ph idx="4294967295" type="subTitle"/>
          </p:nvPr>
        </p:nvSpPr>
        <p:spPr>
          <a:xfrm>
            <a:off x="842100" y="1479075"/>
            <a:ext cx="7459800" cy="25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performing model is </a:t>
            </a:r>
            <a:r>
              <a:rPr b="1" lang="en"/>
              <a:t>SimpleRNN with 50 units of layer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Why SimpleRNN with 50 units of layer performs better than those with 32 and 128 units?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50 units might provide the </a:t>
            </a:r>
            <a:r>
              <a:rPr b="1" lang="en"/>
              <a:t>right balance</a:t>
            </a:r>
            <a:r>
              <a:rPr lang="en"/>
              <a:t> between underfitting and overfitting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/>
              <a:t>Moderate complexity</a:t>
            </a:r>
            <a:r>
              <a:rPr lang="en"/>
              <a:t> of the data might align better with 50 units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Why SimpleRNN performs better than LSTM at the same 50 units of layer?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Data contains </a:t>
            </a:r>
            <a:r>
              <a:rPr b="1" lang="en"/>
              <a:t>short-term patterns</a:t>
            </a:r>
            <a:r>
              <a:rPr lang="en"/>
              <a:t> which gives SimpleRNN the advantage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Data is relatively </a:t>
            </a:r>
            <a:r>
              <a:rPr b="1" lang="en"/>
              <a:t>simple</a:t>
            </a:r>
            <a:endParaRPr b="1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LSTM might result in </a:t>
            </a:r>
            <a:r>
              <a:rPr b="1" lang="en"/>
              <a:t>overfitting</a:t>
            </a:r>
            <a:r>
              <a:rPr lang="en"/>
              <a:t> when dealing with simple dataset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61"/>
          <p:cNvSpPr txBox="1"/>
          <p:nvPr>
            <p:ph type="title"/>
          </p:nvPr>
        </p:nvSpPr>
        <p:spPr>
          <a:xfrm>
            <a:off x="8724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695" name="Google Shape;695;p61"/>
          <p:cNvSpPr txBox="1"/>
          <p:nvPr>
            <p:ph idx="4294967295" type="subTitle"/>
          </p:nvPr>
        </p:nvSpPr>
        <p:spPr>
          <a:xfrm>
            <a:off x="656975" y="3682025"/>
            <a:ext cx="3600300" cy="9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Majority of the trend shows predicted values match closely with actual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above the trend for hexagon no 147.0 </a:t>
            </a:r>
            <a:endParaRPr/>
          </a:p>
        </p:txBody>
      </p:sp>
      <p:pic>
        <p:nvPicPr>
          <p:cNvPr id="696" name="Google Shape;69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125" y="1350813"/>
            <a:ext cx="3846216" cy="224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5578" y="1350811"/>
            <a:ext cx="3908796" cy="224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61"/>
          <p:cNvPicPr preferRelativeResize="0"/>
          <p:nvPr/>
        </p:nvPicPr>
        <p:blipFill rotWithShape="1">
          <a:blip r:embed="rId5">
            <a:alphaModFix/>
          </a:blip>
          <a:srcRect b="15727" l="28686" r="26678" t="15830"/>
          <a:stretch/>
        </p:blipFill>
        <p:spPr>
          <a:xfrm>
            <a:off x="2316800" y="1810088"/>
            <a:ext cx="543475" cy="46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6525" y="1838475"/>
            <a:ext cx="439775" cy="439775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61"/>
          <p:cNvSpPr txBox="1"/>
          <p:nvPr>
            <p:ph idx="4294967295" type="subTitle"/>
          </p:nvPr>
        </p:nvSpPr>
        <p:spPr>
          <a:xfrm>
            <a:off x="4864075" y="3682025"/>
            <a:ext cx="3655800" cy="9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few cases, the model is unable to predict well when there is sudden spike in value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Likely due to the small window size of 3 timeframe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62"/>
          <p:cNvSpPr txBox="1"/>
          <p:nvPr>
            <p:ph type="title"/>
          </p:nvPr>
        </p:nvSpPr>
        <p:spPr>
          <a:xfrm>
            <a:off x="4459625" y="1303675"/>
            <a:ext cx="3687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</a:t>
            </a:r>
            <a:endParaRPr/>
          </a:p>
        </p:txBody>
      </p:sp>
      <p:sp>
        <p:nvSpPr>
          <p:cNvPr id="706" name="Google Shape;706;p62"/>
          <p:cNvSpPr txBox="1"/>
          <p:nvPr>
            <p:ph idx="1" type="subTitle"/>
          </p:nvPr>
        </p:nvSpPr>
        <p:spPr>
          <a:xfrm>
            <a:off x="4459625" y="2002450"/>
            <a:ext cx="36876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Now that we have developed the model to predict taxis demand/supply ratio at different area,</a:t>
            </a:r>
            <a:endParaRPr/>
          </a:p>
        </p:txBody>
      </p:sp>
      <p:pic>
        <p:nvPicPr>
          <p:cNvPr id="707" name="Google Shape;707;p6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2006" r="22255" t="0"/>
          <a:stretch/>
        </p:blipFill>
        <p:spPr>
          <a:xfrm>
            <a:off x="863700" y="575550"/>
            <a:ext cx="2743800" cy="3992400"/>
          </a:xfrm>
          <a:prstGeom prst="roundRect">
            <a:avLst>
              <a:gd fmla="val 50000" name="adj"/>
            </a:avLst>
          </a:prstGeom>
        </p:spPr>
      </p:pic>
      <p:sp>
        <p:nvSpPr>
          <p:cNvPr id="708" name="Google Shape;708;p62"/>
          <p:cNvSpPr txBox="1"/>
          <p:nvPr>
            <p:ph idx="1" type="subTitle"/>
          </p:nvPr>
        </p:nvSpPr>
        <p:spPr>
          <a:xfrm>
            <a:off x="4459625" y="3216725"/>
            <a:ext cx="30624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/>
              <a:t>Build </a:t>
            </a:r>
            <a:r>
              <a:rPr b="1" lang="en" sz="1600"/>
              <a:t>RECOMMEND</a:t>
            </a:r>
            <a:r>
              <a:rPr b="1" lang="en" sz="1600"/>
              <a:t>ER</a:t>
            </a:r>
            <a:r>
              <a:rPr b="1" lang="en" sz="1600"/>
              <a:t> SYSTEM</a:t>
            </a:r>
            <a:endParaRPr b="1" sz="1600"/>
          </a:p>
        </p:txBody>
      </p:sp>
      <p:sp>
        <p:nvSpPr>
          <p:cNvPr id="709" name="Google Shape;709;p62"/>
          <p:cNvSpPr txBox="1"/>
          <p:nvPr>
            <p:ph idx="1" type="subTitle"/>
          </p:nvPr>
        </p:nvSpPr>
        <p:spPr>
          <a:xfrm>
            <a:off x="4459625" y="2631750"/>
            <a:ext cx="36876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</a:t>
            </a:r>
            <a:r>
              <a:rPr lang="en"/>
              <a:t>ow can we bring this to the taxi drivers?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63"/>
          <p:cNvSpPr txBox="1"/>
          <p:nvPr>
            <p:ph type="title"/>
          </p:nvPr>
        </p:nvSpPr>
        <p:spPr>
          <a:xfrm>
            <a:off x="961425" y="2680575"/>
            <a:ext cx="6566700" cy="17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Recommender System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15" name="Google Shape;715;p63"/>
          <p:cNvSpPr txBox="1"/>
          <p:nvPr>
            <p:ph idx="2" type="title"/>
          </p:nvPr>
        </p:nvSpPr>
        <p:spPr>
          <a:xfrm>
            <a:off x="961425" y="1649425"/>
            <a:ext cx="10323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/>
              <a:t>05</a:t>
            </a:r>
            <a:endParaRPr i="0"/>
          </a:p>
        </p:txBody>
      </p:sp>
      <p:grpSp>
        <p:nvGrpSpPr>
          <p:cNvPr id="716" name="Google Shape;716;p63"/>
          <p:cNvGrpSpPr/>
          <p:nvPr/>
        </p:nvGrpSpPr>
        <p:grpSpPr>
          <a:xfrm>
            <a:off x="188271" y="722355"/>
            <a:ext cx="4707300" cy="81900"/>
            <a:chOff x="196113" y="722355"/>
            <a:chExt cx="4707300" cy="81900"/>
          </a:xfrm>
        </p:grpSpPr>
        <p:sp>
          <p:nvSpPr>
            <p:cNvPr id="717" name="Google Shape;717;p63"/>
            <p:cNvSpPr/>
            <p:nvPr/>
          </p:nvSpPr>
          <p:spPr>
            <a:xfrm flipH="1" rot="-5400000">
              <a:off x="4609563" y="510405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718" name="Google Shape;718;p63"/>
            <p:cNvCxnSpPr>
              <a:stCxn id="717" idx="0"/>
            </p:cNvCxnSpPr>
            <p:nvPr/>
          </p:nvCxnSpPr>
          <p:spPr>
            <a:xfrm rot="10800000">
              <a:off x="196113" y="763305"/>
              <a:ext cx="420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19" name="Google Shape;719;p63"/>
          <p:cNvGrpSpPr/>
          <p:nvPr/>
        </p:nvGrpSpPr>
        <p:grpSpPr>
          <a:xfrm>
            <a:off x="8402038" y="1961930"/>
            <a:ext cx="81900" cy="2993100"/>
            <a:chOff x="8615038" y="1961930"/>
            <a:chExt cx="81900" cy="2993100"/>
          </a:xfrm>
        </p:grpSpPr>
        <p:sp>
          <p:nvSpPr>
            <p:cNvPr id="720" name="Google Shape;720;p63"/>
            <p:cNvSpPr/>
            <p:nvPr/>
          </p:nvSpPr>
          <p:spPr>
            <a:xfrm>
              <a:off x="8615038" y="1961930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721" name="Google Shape;721;p63"/>
            <p:cNvCxnSpPr>
              <a:stCxn id="720" idx="2"/>
            </p:cNvCxnSpPr>
            <p:nvPr/>
          </p:nvCxnSpPr>
          <p:spPr>
            <a:xfrm>
              <a:off x="8655988" y="2467730"/>
              <a:ext cx="0" cy="2487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722" name="Google Shape;722;p63"/>
          <p:cNvSpPr txBox="1"/>
          <p:nvPr/>
        </p:nvSpPr>
        <p:spPr>
          <a:xfrm>
            <a:off x="961425" y="3764275"/>
            <a:ext cx="50391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CFCFC"/>
                </a:solidFill>
                <a:latin typeface="Akatab"/>
                <a:ea typeface="Akatab"/>
                <a:cs typeface="Akatab"/>
                <a:sym typeface="Akatab"/>
              </a:rPr>
              <a:t>Recommendation system built from the developed model</a:t>
            </a:r>
            <a:endParaRPr>
              <a:solidFill>
                <a:srgbClr val="FCFCFC"/>
              </a:solidFill>
              <a:latin typeface="Akatab"/>
              <a:ea typeface="Akatab"/>
              <a:cs typeface="Akatab"/>
              <a:sym typeface="Akat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CFCFC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6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Features</a:t>
            </a:r>
            <a:endParaRPr/>
          </a:p>
        </p:txBody>
      </p:sp>
      <p:sp>
        <p:nvSpPr>
          <p:cNvPr id="728" name="Google Shape;728;p64"/>
          <p:cNvSpPr txBox="1"/>
          <p:nvPr>
            <p:ph idx="1" type="subTitle"/>
          </p:nvPr>
        </p:nvSpPr>
        <p:spPr>
          <a:xfrm>
            <a:off x="603075" y="2312300"/>
            <a:ext cx="2691900" cy="13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 the area to go for the next hour based on highest ratio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now is 21:45, recommend for 22:00</a:t>
            </a:r>
            <a:endParaRPr/>
          </a:p>
        </p:txBody>
      </p:sp>
      <p:sp>
        <p:nvSpPr>
          <p:cNvPr id="729" name="Google Shape;729;p64"/>
          <p:cNvSpPr txBox="1"/>
          <p:nvPr>
            <p:ph idx="2" type="subTitle"/>
          </p:nvPr>
        </p:nvSpPr>
        <p:spPr>
          <a:xfrm>
            <a:off x="3384450" y="2312300"/>
            <a:ext cx="2375100" cy="9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the duration in traffic to the recommended area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Google Map Distance API</a:t>
            </a:r>
            <a:endParaRPr b="1"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64"/>
          <p:cNvSpPr txBox="1"/>
          <p:nvPr>
            <p:ph idx="3" type="subTitle"/>
          </p:nvPr>
        </p:nvSpPr>
        <p:spPr>
          <a:xfrm>
            <a:off x="5931175" y="2312300"/>
            <a:ext cx="2416200" cy="13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Provide the direction from origin to the recommended area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Google Map Direction API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64"/>
          <p:cNvSpPr/>
          <p:nvPr/>
        </p:nvSpPr>
        <p:spPr>
          <a:xfrm>
            <a:off x="1572225" y="1457452"/>
            <a:ext cx="753600" cy="753600"/>
          </a:xfrm>
          <a:prstGeom prst="roundRect">
            <a:avLst>
              <a:gd fmla="val 24522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732" name="Google Shape;732;p64"/>
          <p:cNvSpPr/>
          <p:nvPr/>
        </p:nvSpPr>
        <p:spPr>
          <a:xfrm>
            <a:off x="4195202" y="1457452"/>
            <a:ext cx="753600" cy="753600"/>
          </a:xfrm>
          <a:prstGeom prst="roundRect">
            <a:avLst>
              <a:gd fmla="val 24522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733" name="Google Shape;733;p64"/>
          <p:cNvSpPr/>
          <p:nvPr/>
        </p:nvSpPr>
        <p:spPr>
          <a:xfrm>
            <a:off x="6741925" y="1457452"/>
            <a:ext cx="753600" cy="753600"/>
          </a:xfrm>
          <a:prstGeom prst="roundRect">
            <a:avLst>
              <a:gd fmla="val 24522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grpSp>
        <p:nvGrpSpPr>
          <p:cNvPr id="734" name="Google Shape;734;p64"/>
          <p:cNvGrpSpPr/>
          <p:nvPr/>
        </p:nvGrpSpPr>
        <p:grpSpPr>
          <a:xfrm>
            <a:off x="4357633" y="1660504"/>
            <a:ext cx="428738" cy="347496"/>
            <a:chOff x="3720600" y="415440"/>
            <a:chExt cx="452160" cy="366480"/>
          </a:xfrm>
        </p:grpSpPr>
        <p:sp>
          <p:nvSpPr>
            <p:cNvPr id="735" name="Google Shape;735;p64"/>
            <p:cNvSpPr/>
            <p:nvPr/>
          </p:nvSpPr>
          <p:spPr>
            <a:xfrm>
              <a:off x="3825000" y="573840"/>
              <a:ext cx="138960" cy="208080"/>
            </a:xfrm>
            <a:custGeom>
              <a:rect b="b" l="l" r="r" t="t"/>
              <a:pathLst>
                <a:path extrusionOk="0" h="578" w="386">
                  <a:moveTo>
                    <a:pt x="368" y="402"/>
                  </a:moveTo>
                  <a:lnTo>
                    <a:pt x="162" y="402"/>
                  </a:lnTo>
                  <a:lnTo>
                    <a:pt x="39" y="204"/>
                  </a:lnTo>
                  <a:lnTo>
                    <a:pt x="149" y="27"/>
                  </a:lnTo>
                  <a:cubicBezTo>
                    <a:pt x="155" y="18"/>
                    <a:pt x="152" y="8"/>
                    <a:pt x="144" y="2"/>
                  </a:cubicBezTo>
                  <a:cubicBezTo>
                    <a:pt x="135" y="-2"/>
                    <a:pt x="123" y="0"/>
                    <a:pt x="118" y="9"/>
                  </a:cubicBezTo>
                  <a:lnTo>
                    <a:pt x="2" y="194"/>
                  </a:lnTo>
                  <a:cubicBezTo>
                    <a:pt x="-1" y="200"/>
                    <a:pt x="-1" y="207"/>
                    <a:pt x="2" y="213"/>
                  </a:cubicBezTo>
                  <a:lnTo>
                    <a:pt x="120" y="402"/>
                  </a:lnTo>
                  <a:lnTo>
                    <a:pt x="96" y="402"/>
                  </a:lnTo>
                  <a:cubicBezTo>
                    <a:pt x="85" y="402"/>
                    <a:pt x="77" y="409"/>
                    <a:pt x="77" y="418"/>
                  </a:cubicBezTo>
                  <a:lnTo>
                    <a:pt x="77" y="560"/>
                  </a:lnTo>
                  <a:cubicBezTo>
                    <a:pt x="77" y="570"/>
                    <a:pt x="85" y="578"/>
                    <a:pt x="96" y="578"/>
                  </a:cubicBezTo>
                  <a:lnTo>
                    <a:pt x="156" y="578"/>
                  </a:lnTo>
                  <a:cubicBezTo>
                    <a:pt x="167" y="578"/>
                    <a:pt x="174" y="570"/>
                    <a:pt x="174" y="560"/>
                  </a:cubicBezTo>
                  <a:cubicBezTo>
                    <a:pt x="174" y="550"/>
                    <a:pt x="167" y="542"/>
                    <a:pt x="156" y="542"/>
                  </a:cubicBezTo>
                  <a:lnTo>
                    <a:pt x="114" y="542"/>
                  </a:lnTo>
                  <a:lnTo>
                    <a:pt x="114" y="436"/>
                  </a:lnTo>
                  <a:lnTo>
                    <a:pt x="151" y="436"/>
                  </a:lnTo>
                  <a:lnTo>
                    <a:pt x="152" y="436"/>
                  </a:lnTo>
                  <a:lnTo>
                    <a:pt x="368" y="436"/>
                  </a:lnTo>
                  <a:cubicBezTo>
                    <a:pt x="377" y="436"/>
                    <a:pt x="386" y="428"/>
                    <a:pt x="386" y="419"/>
                  </a:cubicBezTo>
                  <a:lnTo>
                    <a:pt x="386" y="419"/>
                  </a:lnTo>
                  <a:cubicBezTo>
                    <a:pt x="386" y="409"/>
                    <a:pt x="377" y="402"/>
                    <a:pt x="368" y="4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64"/>
            <p:cNvSpPr/>
            <p:nvPr/>
          </p:nvSpPr>
          <p:spPr>
            <a:xfrm>
              <a:off x="3720600" y="415440"/>
              <a:ext cx="452160" cy="366480"/>
            </a:xfrm>
            <a:custGeom>
              <a:rect b="b" l="l" r="r" t="t"/>
              <a:pathLst>
                <a:path extrusionOk="0" h="1018" w="1256">
                  <a:moveTo>
                    <a:pt x="1237" y="586"/>
                  </a:moveTo>
                  <a:lnTo>
                    <a:pt x="1196" y="586"/>
                  </a:lnTo>
                  <a:cubicBezTo>
                    <a:pt x="1191" y="457"/>
                    <a:pt x="1139" y="333"/>
                    <a:pt x="1049" y="236"/>
                  </a:cubicBezTo>
                  <a:cubicBezTo>
                    <a:pt x="989" y="173"/>
                    <a:pt x="916" y="125"/>
                    <a:pt x="836" y="95"/>
                  </a:cubicBezTo>
                  <a:lnTo>
                    <a:pt x="1103" y="95"/>
                  </a:lnTo>
                  <a:cubicBezTo>
                    <a:pt x="1112" y="126"/>
                    <a:pt x="1141" y="149"/>
                    <a:pt x="1177" y="149"/>
                  </a:cubicBezTo>
                  <a:cubicBezTo>
                    <a:pt x="1219" y="149"/>
                    <a:pt x="1253" y="117"/>
                    <a:pt x="1253" y="76"/>
                  </a:cubicBezTo>
                  <a:cubicBezTo>
                    <a:pt x="1253" y="35"/>
                    <a:pt x="1219" y="3"/>
                    <a:pt x="1177" y="3"/>
                  </a:cubicBezTo>
                  <a:cubicBezTo>
                    <a:pt x="1140" y="3"/>
                    <a:pt x="1110" y="27"/>
                    <a:pt x="1102" y="59"/>
                  </a:cubicBezTo>
                  <a:lnTo>
                    <a:pt x="703" y="59"/>
                  </a:lnTo>
                  <a:lnTo>
                    <a:pt x="703" y="18"/>
                  </a:lnTo>
                  <a:cubicBezTo>
                    <a:pt x="703" y="8"/>
                    <a:pt x="695" y="0"/>
                    <a:pt x="685" y="0"/>
                  </a:cubicBezTo>
                  <a:lnTo>
                    <a:pt x="569" y="0"/>
                  </a:lnTo>
                  <a:cubicBezTo>
                    <a:pt x="559" y="0"/>
                    <a:pt x="550" y="8"/>
                    <a:pt x="550" y="18"/>
                  </a:cubicBezTo>
                  <a:lnTo>
                    <a:pt x="550" y="59"/>
                  </a:lnTo>
                  <a:lnTo>
                    <a:pt x="151" y="59"/>
                  </a:lnTo>
                  <a:cubicBezTo>
                    <a:pt x="143" y="27"/>
                    <a:pt x="112" y="3"/>
                    <a:pt x="76" y="3"/>
                  </a:cubicBezTo>
                  <a:cubicBezTo>
                    <a:pt x="34" y="3"/>
                    <a:pt x="0" y="35"/>
                    <a:pt x="0" y="76"/>
                  </a:cubicBezTo>
                  <a:cubicBezTo>
                    <a:pt x="0" y="117"/>
                    <a:pt x="34" y="149"/>
                    <a:pt x="76" y="149"/>
                  </a:cubicBezTo>
                  <a:cubicBezTo>
                    <a:pt x="111" y="149"/>
                    <a:pt x="141" y="126"/>
                    <a:pt x="150" y="95"/>
                  </a:cubicBezTo>
                  <a:lnTo>
                    <a:pt x="416" y="95"/>
                  </a:lnTo>
                  <a:cubicBezTo>
                    <a:pt x="336" y="125"/>
                    <a:pt x="263" y="173"/>
                    <a:pt x="204" y="236"/>
                  </a:cubicBezTo>
                  <a:cubicBezTo>
                    <a:pt x="113" y="333"/>
                    <a:pt x="61" y="457"/>
                    <a:pt x="57" y="586"/>
                  </a:cubicBezTo>
                  <a:lnTo>
                    <a:pt x="18" y="586"/>
                  </a:lnTo>
                  <a:cubicBezTo>
                    <a:pt x="8" y="586"/>
                    <a:pt x="0" y="594"/>
                    <a:pt x="0" y="603"/>
                  </a:cubicBezTo>
                  <a:lnTo>
                    <a:pt x="0" y="714"/>
                  </a:lnTo>
                  <a:cubicBezTo>
                    <a:pt x="0" y="724"/>
                    <a:pt x="8" y="732"/>
                    <a:pt x="18" y="732"/>
                  </a:cubicBezTo>
                  <a:lnTo>
                    <a:pt x="135" y="732"/>
                  </a:lnTo>
                  <a:cubicBezTo>
                    <a:pt x="145" y="732"/>
                    <a:pt x="153" y="724"/>
                    <a:pt x="153" y="714"/>
                  </a:cubicBezTo>
                  <a:lnTo>
                    <a:pt x="153" y="603"/>
                  </a:lnTo>
                  <a:cubicBezTo>
                    <a:pt x="153" y="594"/>
                    <a:pt x="145" y="586"/>
                    <a:pt x="135" y="586"/>
                  </a:cubicBezTo>
                  <a:lnTo>
                    <a:pt x="95" y="586"/>
                  </a:lnTo>
                  <a:cubicBezTo>
                    <a:pt x="98" y="464"/>
                    <a:pt x="147" y="350"/>
                    <a:pt x="232" y="260"/>
                  </a:cubicBezTo>
                  <a:cubicBezTo>
                    <a:pt x="315" y="171"/>
                    <a:pt x="428" y="114"/>
                    <a:pt x="550" y="97"/>
                  </a:cubicBezTo>
                  <a:lnTo>
                    <a:pt x="550" y="129"/>
                  </a:lnTo>
                  <a:cubicBezTo>
                    <a:pt x="550" y="139"/>
                    <a:pt x="559" y="146"/>
                    <a:pt x="569" y="146"/>
                  </a:cubicBezTo>
                  <a:lnTo>
                    <a:pt x="596" y="146"/>
                  </a:lnTo>
                  <a:lnTo>
                    <a:pt x="446" y="387"/>
                  </a:lnTo>
                  <a:cubicBezTo>
                    <a:pt x="440" y="396"/>
                    <a:pt x="444" y="406"/>
                    <a:pt x="452" y="412"/>
                  </a:cubicBezTo>
                  <a:cubicBezTo>
                    <a:pt x="461" y="417"/>
                    <a:pt x="473" y="414"/>
                    <a:pt x="477" y="405"/>
                  </a:cubicBezTo>
                  <a:lnTo>
                    <a:pt x="608" y="196"/>
                  </a:lnTo>
                  <a:lnTo>
                    <a:pt x="608" y="522"/>
                  </a:lnTo>
                  <a:cubicBezTo>
                    <a:pt x="576" y="530"/>
                    <a:pt x="553" y="557"/>
                    <a:pt x="553" y="591"/>
                  </a:cubicBezTo>
                  <a:cubicBezTo>
                    <a:pt x="553" y="630"/>
                    <a:pt x="585" y="661"/>
                    <a:pt x="626" y="661"/>
                  </a:cubicBezTo>
                  <a:cubicBezTo>
                    <a:pt x="667" y="661"/>
                    <a:pt x="700" y="630"/>
                    <a:pt x="700" y="591"/>
                  </a:cubicBezTo>
                  <a:cubicBezTo>
                    <a:pt x="700" y="557"/>
                    <a:pt x="677" y="530"/>
                    <a:pt x="645" y="522"/>
                  </a:cubicBezTo>
                  <a:lnTo>
                    <a:pt x="645" y="196"/>
                  </a:lnTo>
                  <a:lnTo>
                    <a:pt x="923" y="644"/>
                  </a:lnTo>
                  <a:lnTo>
                    <a:pt x="801" y="842"/>
                  </a:lnTo>
                  <a:lnTo>
                    <a:pt x="731" y="842"/>
                  </a:lnTo>
                  <a:cubicBezTo>
                    <a:pt x="722" y="842"/>
                    <a:pt x="713" y="848"/>
                    <a:pt x="712" y="857"/>
                  </a:cubicBezTo>
                  <a:cubicBezTo>
                    <a:pt x="712" y="857"/>
                    <a:pt x="712" y="858"/>
                    <a:pt x="712" y="859"/>
                  </a:cubicBezTo>
                  <a:cubicBezTo>
                    <a:pt x="712" y="868"/>
                    <a:pt x="721" y="876"/>
                    <a:pt x="731" y="876"/>
                  </a:cubicBezTo>
                  <a:lnTo>
                    <a:pt x="811" y="876"/>
                  </a:lnTo>
                  <a:lnTo>
                    <a:pt x="812" y="876"/>
                  </a:lnTo>
                  <a:lnTo>
                    <a:pt x="849" y="876"/>
                  </a:lnTo>
                  <a:lnTo>
                    <a:pt x="849" y="982"/>
                  </a:lnTo>
                  <a:lnTo>
                    <a:pt x="520" y="982"/>
                  </a:lnTo>
                  <a:cubicBezTo>
                    <a:pt x="510" y="982"/>
                    <a:pt x="501" y="990"/>
                    <a:pt x="501" y="1000"/>
                  </a:cubicBezTo>
                  <a:cubicBezTo>
                    <a:pt x="501" y="1010"/>
                    <a:pt x="510" y="1018"/>
                    <a:pt x="520" y="1018"/>
                  </a:cubicBezTo>
                  <a:lnTo>
                    <a:pt x="868" y="1018"/>
                  </a:lnTo>
                  <a:cubicBezTo>
                    <a:pt x="877" y="1018"/>
                    <a:pt x="886" y="1010"/>
                    <a:pt x="886" y="1000"/>
                  </a:cubicBezTo>
                  <a:lnTo>
                    <a:pt x="886" y="858"/>
                  </a:lnTo>
                  <a:cubicBezTo>
                    <a:pt x="886" y="849"/>
                    <a:pt x="877" y="842"/>
                    <a:pt x="868" y="842"/>
                  </a:cubicBezTo>
                  <a:lnTo>
                    <a:pt x="844" y="842"/>
                  </a:lnTo>
                  <a:lnTo>
                    <a:pt x="961" y="653"/>
                  </a:lnTo>
                  <a:cubicBezTo>
                    <a:pt x="964" y="647"/>
                    <a:pt x="964" y="640"/>
                    <a:pt x="961" y="634"/>
                  </a:cubicBezTo>
                  <a:lnTo>
                    <a:pt x="658" y="146"/>
                  </a:lnTo>
                  <a:lnTo>
                    <a:pt x="685" y="146"/>
                  </a:lnTo>
                  <a:cubicBezTo>
                    <a:pt x="695" y="146"/>
                    <a:pt x="703" y="139"/>
                    <a:pt x="703" y="129"/>
                  </a:cubicBezTo>
                  <a:lnTo>
                    <a:pt x="703" y="97"/>
                  </a:lnTo>
                  <a:cubicBezTo>
                    <a:pt x="825" y="114"/>
                    <a:pt x="938" y="171"/>
                    <a:pt x="1022" y="260"/>
                  </a:cubicBezTo>
                  <a:cubicBezTo>
                    <a:pt x="1107" y="350"/>
                    <a:pt x="1155" y="464"/>
                    <a:pt x="1159" y="586"/>
                  </a:cubicBezTo>
                  <a:lnTo>
                    <a:pt x="1121" y="586"/>
                  </a:lnTo>
                  <a:cubicBezTo>
                    <a:pt x="1111" y="586"/>
                    <a:pt x="1102" y="594"/>
                    <a:pt x="1102" y="603"/>
                  </a:cubicBezTo>
                  <a:lnTo>
                    <a:pt x="1102" y="714"/>
                  </a:lnTo>
                  <a:cubicBezTo>
                    <a:pt x="1102" y="724"/>
                    <a:pt x="1111" y="732"/>
                    <a:pt x="1121" y="732"/>
                  </a:cubicBezTo>
                  <a:lnTo>
                    <a:pt x="1237" y="732"/>
                  </a:lnTo>
                  <a:cubicBezTo>
                    <a:pt x="1247" y="732"/>
                    <a:pt x="1256" y="724"/>
                    <a:pt x="1256" y="714"/>
                  </a:cubicBezTo>
                  <a:lnTo>
                    <a:pt x="1256" y="603"/>
                  </a:lnTo>
                  <a:cubicBezTo>
                    <a:pt x="1256" y="594"/>
                    <a:pt x="1247" y="586"/>
                    <a:pt x="1237" y="586"/>
                  </a:cubicBezTo>
                  <a:moveTo>
                    <a:pt x="1177" y="38"/>
                  </a:moveTo>
                  <a:cubicBezTo>
                    <a:pt x="1199" y="38"/>
                    <a:pt x="1216" y="55"/>
                    <a:pt x="1216" y="76"/>
                  </a:cubicBezTo>
                  <a:cubicBezTo>
                    <a:pt x="1216" y="96"/>
                    <a:pt x="1199" y="114"/>
                    <a:pt x="1177" y="114"/>
                  </a:cubicBezTo>
                  <a:cubicBezTo>
                    <a:pt x="1156" y="114"/>
                    <a:pt x="1137" y="96"/>
                    <a:pt x="1137" y="76"/>
                  </a:cubicBezTo>
                  <a:cubicBezTo>
                    <a:pt x="1137" y="55"/>
                    <a:pt x="1156" y="38"/>
                    <a:pt x="1177" y="38"/>
                  </a:cubicBezTo>
                  <a:moveTo>
                    <a:pt x="76" y="114"/>
                  </a:moveTo>
                  <a:cubicBezTo>
                    <a:pt x="54" y="114"/>
                    <a:pt x="37" y="96"/>
                    <a:pt x="37" y="76"/>
                  </a:cubicBezTo>
                  <a:cubicBezTo>
                    <a:pt x="37" y="55"/>
                    <a:pt x="54" y="38"/>
                    <a:pt x="76" y="38"/>
                  </a:cubicBezTo>
                  <a:cubicBezTo>
                    <a:pt x="98" y="38"/>
                    <a:pt x="116" y="55"/>
                    <a:pt x="116" y="76"/>
                  </a:cubicBezTo>
                  <a:cubicBezTo>
                    <a:pt x="116" y="96"/>
                    <a:pt x="98" y="114"/>
                    <a:pt x="76" y="114"/>
                  </a:cubicBezTo>
                  <a:moveTo>
                    <a:pt x="116" y="621"/>
                  </a:moveTo>
                  <a:lnTo>
                    <a:pt x="116" y="697"/>
                  </a:lnTo>
                  <a:lnTo>
                    <a:pt x="37" y="697"/>
                  </a:lnTo>
                  <a:lnTo>
                    <a:pt x="37" y="621"/>
                  </a:lnTo>
                  <a:lnTo>
                    <a:pt x="116" y="621"/>
                  </a:lnTo>
                  <a:moveTo>
                    <a:pt x="663" y="591"/>
                  </a:moveTo>
                  <a:cubicBezTo>
                    <a:pt x="663" y="610"/>
                    <a:pt x="646" y="626"/>
                    <a:pt x="626" y="626"/>
                  </a:cubicBezTo>
                  <a:cubicBezTo>
                    <a:pt x="606" y="626"/>
                    <a:pt x="590" y="610"/>
                    <a:pt x="590" y="591"/>
                  </a:cubicBezTo>
                  <a:cubicBezTo>
                    <a:pt x="590" y="572"/>
                    <a:pt x="607" y="555"/>
                    <a:pt x="626" y="555"/>
                  </a:cubicBezTo>
                  <a:cubicBezTo>
                    <a:pt x="647" y="555"/>
                    <a:pt x="663" y="572"/>
                    <a:pt x="663" y="591"/>
                  </a:cubicBezTo>
                  <a:moveTo>
                    <a:pt x="666" y="77"/>
                  </a:moveTo>
                  <a:lnTo>
                    <a:pt x="666" y="112"/>
                  </a:lnTo>
                  <a:lnTo>
                    <a:pt x="587" y="112"/>
                  </a:lnTo>
                  <a:lnTo>
                    <a:pt x="587" y="77"/>
                  </a:lnTo>
                  <a:lnTo>
                    <a:pt x="587" y="77"/>
                  </a:lnTo>
                  <a:lnTo>
                    <a:pt x="587" y="35"/>
                  </a:lnTo>
                  <a:lnTo>
                    <a:pt x="666" y="35"/>
                  </a:lnTo>
                  <a:lnTo>
                    <a:pt x="666" y="77"/>
                  </a:lnTo>
                  <a:moveTo>
                    <a:pt x="1219" y="697"/>
                  </a:moveTo>
                  <a:lnTo>
                    <a:pt x="1139" y="697"/>
                  </a:lnTo>
                  <a:lnTo>
                    <a:pt x="1139" y="621"/>
                  </a:lnTo>
                  <a:lnTo>
                    <a:pt x="1219" y="621"/>
                  </a:lnTo>
                  <a:lnTo>
                    <a:pt x="1219" y="6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7" name="Google Shape;737;p64"/>
          <p:cNvGrpSpPr/>
          <p:nvPr/>
        </p:nvGrpSpPr>
        <p:grpSpPr>
          <a:xfrm>
            <a:off x="6904527" y="1628758"/>
            <a:ext cx="428397" cy="410988"/>
            <a:chOff x="7678440" y="1199160"/>
            <a:chExt cx="451800" cy="433440"/>
          </a:xfrm>
        </p:grpSpPr>
        <p:sp>
          <p:nvSpPr>
            <p:cNvPr id="738" name="Google Shape;738;p64"/>
            <p:cNvSpPr/>
            <p:nvPr/>
          </p:nvSpPr>
          <p:spPr>
            <a:xfrm>
              <a:off x="7678440" y="1324800"/>
              <a:ext cx="218160" cy="307440"/>
            </a:xfrm>
            <a:custGeom>
              <a:rect b="b" l="l" r="r" t="t"/>
              <a:pathLst>
                <a:path extrusionOk="0" h="854" w="606">
                  <a:moveTo>
                    <a:pt x="587" y="461"/>
                  </a:moveTo>
                  <a:cubicBezTo>
                    <a:pt x="578" y="461"/>
                    <a:pt x="569" y="469"/>
                    <a:pt x="569" y="479"/>
                  </a:cubicBezTo>
                  <a:lnTo>
                    <a:pt x="569" y="819"/>
                  </a:lnTo>
                  <a:lnTo>
                    <a:pt x="37" y="819"/>
                  </a:lnTo>
                  <a:lnTo>
                    <a:pt x="37" y="18"/>
                  </a:lnTo>
                  <a:cubicBezTo>
                    <a:pt x="37" y="8"/>
                    <a:pt x="29" y="0"/>
                    <a:pt x="19" y="0"/>
                  </a:cubicBezTo>
                  <a:cubicBezTo>
                    <a:pt x="9" y="0"/>
                    <a:pt x="0" y="8"/>
                    <a:pt x="0" y="18"/>
                  </a:cubicBezTo>
                  <a:lnTo>
                    <a:pt x="0" y="837"/>
                  </a:lnTo>
                  <a:cubicBezTo>
                    <a:pt x="0" y="846"/>
                    <a:pt x="9" y="854"/>
                    <a:pt x="19" y="854"/>
                  </a:cubicBezTo>
                  <a:lnTo>
                    <a:pt x="587" y="854"/>
                  </a:lnTo>
                  <a:cubicBezTo>
                    <a:pt x="597" y="854"/>
                    <a:pt x="606" y="846"/>
                    <a:pt x="606" y="837"/>
                  </a:cubicBezTo>
                  <a:lnTo>
                    <a:pt x="606" y="479"/>
                  </a:lnTo>
                  <a:cubicBezTo>
                    <a:pt x="606" y="469"/>
                    <a:pt x="597" y="461"/>
                    <a:pt x="587" y="4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64"/>
            <p:cNvSpPr/>
            <p:nvPr/>
          </p:nvSpPr>
          <p:spPr>
            <a:xfrm>
              <a:off x="7678440" y="1199160"/>
              <a:ext cx="218160" cy="278640"/>
            </a:xfrm>
            <a:custGeom>
              <a:rect b="b" l="l" r="r" t="t"/>
              <a:pathLst>
                <a:path extrusionOk="0" h="774" w="606">
                  <a:moveTo>
                    <a:pt x="587" y="0"/>
                  </a:moveTo>
                  <a:lnTo>
                    <a:pt x="19" y="0"/>
                  </a:lnTo>
                  <a:cubicBezTo>
                    <a:pt x="9" y="0"/>
                    <a:pt x="0" y="8"/>
                    <a:pt x="0" y="18"/>
                  </a:cubicBezTo>
                  <a:lnTo>
                    <a:pt x="0" y="297"/>
                  </a:lnTo>
                  <a:cubicBezTo>
                    <a:pt x="0" y="306"/>
                    <a:pt x="9" y="314"/>
                    <a:pt x="19" y="314"/>
                  </a:cubicBezTo>
                  <a:cubicBezTo>
                    <a:pt x="29" y="314"/>
                    <a:pt x="37" y="306"/>
                    <a:pt x="37" y="297"/>
                  </a:cubicBezTo>
                  <a:lnTo>
                    <a:pt x="37" y="36"/>
                  </a:lnTo>
                  <a:lnTo>
                    <a:pt x="569" y="36"/>
                  </a:lnTo>
                  <a:lnTo>
                    <a:pt x="569" y="757"/>
                  </a:lnTo>
                  <a:cubicBezTo>
                    <a:pt x="569" y="767"/>
                    <a:pt x="578" y="774"/>
                    <a:pt x="587" y="774"/>
                  </a:cubicBezTo>
                  <a:cubicBezTo>
                    <a:pt x="597" y="774"/>
                    <a:pt x="606" y="767"/>
                    <a:pt x="606" y="757"/>
                  </a:cubicBezTo>
                  <a:lnTo>
                    <a:pt x="606" y="18"/>
                  </a:lnTo>
                  <a:cubicBezTo>
                    <a:pt x="606" y="8"/>
                    <a:pt x="597" y="0"/>
                    <a:pt x="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64"/>
            <p:cNvSpPr/>
            <p:nvPr/>
          </p:nvSpPr>
          <p:spPr>
            <a:xfrm>
              <a:off x="7912080" y="1199160"/>
              <a:ext cx="218160" cy="248040"/>
            </a:xfrm>
            <a:custGeom>
              <a:rect b="b" l="l" r="r" t="t"/>
              <a:pathLst>
                <a:path extrusionOk="0" h="689" w="606">
                  <a:moveTo>
                    <a:pt x="587" y="343"/>
                  </a:moveTo>
                  <a:cubicBezTo>
                    <a:pt x="598" y="343"/>
                    <a:pt x="606" y="335"/>
                    <a:pt x="606" y="325"/>
                  </a:cubicBezTo>
                  <a:lnTo>
                    <a:pt x="606" y="18"/>
                  </a:lnTo>
                  <a:cubicBezTo>
                    <a:pt x="606" y="8"/>
                    <a:pt x="598" y="0"/>
                    <a:pt x="587" y="0"/>
                  </a:cubicBezTo>
                  <a:lnTo>
                    <a:pt x="19" y="0"/>
                  </a:lnTo>
                  <a:cubicBezTo>
                    <a:pt x="9" y="0"/>
                    <a:pt x="0" y="8"/>
                    <a:pt x="0" y="18"/>
                  </a:cubicBezTo>
                  <a:lnTo>
                    <a:pt x="0" y="671"/>
                  </a:lnTo>
                  <a:cubicBezTo>
                    <a:pt x="0" y="681"/>
                    <a:pt x="9" y="689"/>
                    <a:pt x="19" y="689"/>
                  </a:cubicBezTo>
                  <a:lnTo>
                    <a:pt x="587" y="689"/>
                  </a:lnTo>
                  <a:cubicBezTo>
                    <a:pt x="598" y="689"/>
                    <a:pt x="606" y="681"/>
                    <a:pt x="606" y="671"/>
                  </a:cubicBezTo>
                  <a:lnTo>
                    <a:pt x="606" y="395"/>
                  </a:lnTo>
                  <a:cubicBezTo>
                    <a:pt x="606" y="386"/>
                    <a:pt x="598" y="377"/>
                    <a:pt x="587" y="377"/>
                  </a:cubicBezTo>
                  <a:cubicBezTo>
                    <a:pt x="577" y="377"/>
                    <a:pt x="569" y="386"/>
                    <a:pt x="569" y="395"/>
                  </a:cubicBezTo>
                  <a:lnTo>
                    <a:pt x="569" y="653"/>
                  </a:lnTo>
                  <a:lnTo>
                    <a:pt x="37" y="653"/>
                  </a:lnTo>
                  <a:lnTo>
                    <a:pt x="37" y="36"/>
                  </a:lnTo>
                  <a:lnTo>
                    <a:pt x="570" y="36"/>
                  </a:lnTo>
                  <a:lnTo>
                    <a:pt x="570" y="325"/>
                  </a:lnTo>
                  <a:cubicBezTo>
                    <a:pt x="570" y="335"/>
                    <a:pt x="578" y="343"/>
                    <a:pt x="587" y="3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64"/>
            <p:cNvSpPr/>
            <p:nvPr/>
          </p:nvSpPr>
          <p:spPr>
            <a:xfrm>
              <a:off x="7911720" y="1461960"/>
              <a:ext cx="218160" cy="170640"/>
            </a:xfrm>
            <a:custGeom>
              <a:rect b="b" l="l" r="r" t="t"/>
              <a:pathLst>
                <a:path extrusionOk="0" h="474" w="606">
                  <a:moveTo>
                    <a:pt x="587" y="0"/>
                  </a:moveTo>
                  <a:lnTo>
                    <a:pt x="19" y="0"/>
                  </a:lnTo>
                  <a:cubicBezTo>
                    <a:pt x="9" y="0"/>
                    <a:pt x="0" y="8"/>
                    <a:pt x="0" y="18"/>
                  </a:cubicBezTo>
                  <a:lnTo>
                    <a:pt x="0" y="456"/>
                  </a:lnTo>
                  <a:cubicBezTo>
                    <a:pt x="0" y="466"/>
                    <a:pt x="9" y="474"/>
                    <a:pt x="19" y="474"/>
                  </a:cubicBezTo>
                  <a:lnTo>
                    <a:pt x="587" y="474"/>
                  </a:lnTo>
                  <a:cubicBezTo>
                    <a:pt x="597" y="474"/>
                    <a:pt x="606" y="466"/>
                    <a:pt x="606" y="456"/>
                  </a:cubicBezTo>
                  <a:lnTo>
                    <a:pt x="606" y="18"/>
                  </a:lnTo>
                  <a:cubicBezTo>
                    <a:pt x="606" y="8"/>
                    <a:pt x="597" y="0"/>
                    <a:pt x="587" y="0"/>
                  </a:cubicBezTo>
                  <a:moveTo>
                    <a:pt x="569" y="438"/>
                  </a:moveTo>
                  <a:lnTo>
                    <a:pt x="569" y="438"/>
                  </a:lnTo>
                  <a:lnTo>
                    <a:pt x="37" y="438"/>
                  </a:lnTo>
                  <a:lnTo>
                    <a:pt x="37" y="36"/>
                  </a:lnTo>
                  <a:lnTo>
                    <a:pt x="569" y="36"/>
                  </a:lnTo>
                  <a:lnTo>
                    <a:pt x="569" y="43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64"/>
            <p:cNvSpPr/>
            <p:nvPr/>
          </p:nvSpPr>
          <p:spPr>
            <a:xfrm>
              <a:off x="7952400" y="1482120"/>
              <a:ext cx="136800" cy="130320"/>
            </a:xfrm>
            <a:custGeom>
              <a:rect b="b" l="l" r="r" t="t"/>
              <a:pathLst>
                <a:path extrusionOk="0" h="362" w="380">
                  <a:moveTo>
                    <a:pt x="191" y="0"/>
                  </a:moveTo>
                  <a:cubicBezTo>
                    <a:pt x="85" y="0"/>
                    <a:pt x="0" y="81"/>
                    <a:pt x="0" y="180"/>
                  </a:cubicBezTo>
                  <a:cubicBezTo>
                    <a:pt x="0" y="280"/>
                    <a:pt x="86" y="362"/>
                    <a:pt x="191" y="362"/>
                  </a:cubicBezTo>
                  <a:cubicBezTo>
                    <a:pt x="295" y="362"/>
                    <a:pt x="380" y="280"/>
                    <a:pt x="380" y="180"/>
                  </a:cubicBezTo>
                  <a:cubicBezTo>
                    <a:pt x="380" y="81"/>
                    <a:pt x="295" y="0"/>
                    <a:pt x="191" y="0"/>
                  </a:cubicBezTo>
                  <a:moveTo>
                    <a:pt x="191" y="328"/>
                  </a:moveTo>
                  <a:cubicBezTo>
                    <a:pt x="106" y="328"/>
                    <a:pt x="37" y="261"/>
                    <a:pt x="37" y="180"/>
                  </a:cubicBezTo>
                  <a:cubicBezTo>
                    <a:pt x="37" y="100"/>
                    <a:pt x="106" y="34"/>
                    <a:pt x="191" y="34"/>
                  </a:cubicBezTo>
                  <a:cubicBezTo>
                    <a:pt x="275" y="34"/>
                    <a:pt x="343" y="100"/>
                    <a:pt x="343" y="180"/>
                  </a:cubicBezTo>
                  <a:cubicBezTo>
                    <a:pt x="343" y="261"/>
                    <a:pt x="274" y="328"/>
                    <a:pt x="191" y="3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64"/>
            <p:cNvSpPr/>
            <p:nvPr/>
          </p:nvSpPr>
          <p:spPr>
            <a:xfrm>
              <a:off x="7944120" y="1236960"/>
              <a:ext cx="154440" cy="105480"/>
            </a:xfrm>
            <a:custGeom>
              <a:rect b="b" l="l" r="r" t="t"/>
              <a:pathLst>
                <a:path extrusionOk="0" h="293" w="429">
                  <a:moveTo>
                    <a:pt x="429" y="237"/>
                  </a:moveTo>
                  <a:lnTo>
                    <a:pt x="429" y="18"/>
                  </a:lnTo>
                  <a:cubicBezTo>
                    <a:pt x="429" y="8"/>
                    <a:pt x="420" y="0"/>
                    <a:pt x="410" y="0"/>
                  </a:cubicBezTo>
                  <a:lnTo>
                    <a:pt x="19" y="0"/>
                  </a:lnTo>
                  <a:cubicBezTo>
                    <a:pt x="9" y="0"/>
                    <a:pt x="0" y="8"/>
                    <a:pt x="0" y="18"/>
                  </a:cubicBezTo>
                  <a:lnTo>
                    <a:pt x="0" y="239"/>
                  </a:lnTo>
                  <a:lnTo>
                    <a:pt x="0" y="277"/>
                  </a:lnTo>
                  <a:cubicBezTo>
                    <a:pt x="0" y="286"/>
                    <a:pt x="9" y="293"/>
                    <a:pt x="19" y="293"/>
                  </a:cubicBezTo>
                  <a:lnTo>
                    <a:pt x="410" y="293"/>
                  </a:lnTo>
                  <a:cubicBezTo>
                    <a:pt x="420" y="293"/>
                    <a:pt x="429" y="286"/>
                    <a:pt x="429" y="277"/>
                  </a:cubicBezTo>
                  <a:lnTo>
                    <a:pt x="429" y="237"/>
                  </a:lnTo>
                  <a:moveTo>
                    <a:pt x="37" y="35"/>
                  </a:moveTo>
                  <a:lnTo>
                    <a:pt x="392" y="35"/>
                  </a:lnTo>
                  <a:lnTo>
                    <a:pt x="392" y="198"/>
                  </a:lnTo>
                  <a:lnTo>
                    <a:pt x="289" y="109"/>
                  </a:lnTo>
                  <a:cubicBezTo>
                    <a:pt x="281" y="103"/>
                    <a:pt x="271" y="103"/>
                    <a:pt x="264" y="109"/>
                  </a:cubicBezTo>
                  <a:lnTo>
                    <a:pt x="196" y="166"/>
                  </a:lnTo>
                  <a:lnTo>
                    <a:pt x="148" y="126"/>
                  </a:lnTo>
                  <a:cubicBezTo>
                    <a:pt x="142" y="119"/>
                    <a:pt x="131" y="119"/>
                    <a:pt x="124" y="126"/>
                  </a:cubicBezTo>
                  <a:lnTo>
                    <a:pt x="37" y="200"/>
                  </a:lnTo>
                  <a:lnTo>
                    <a:pt x="37" y="35"/>
                  </a:lnTo>
                  <a:moveTo>
                    <a:pt x="37" y="259"/>
                  </a:moveTo>
                  <a:lnTo>
                    <a:pt x="37" y="247"/>
                  </a:lnTo>
                  <a:lnTo>
                    <a:pt x="136" y="163"/>
                  </a:lnTo>
                  <a:lnTo>
                    <a:pt x="184" y="203"/>
                  </a:lnTo>
                  <a:lnTo>
                    <a:pt x="184" y="203"/>
                  </a:lnTo>
                  <a:lnTo>
                    <a:pt x="249" y="259"/>
                  </a:lnTo>
                  <a:lnTo>
                    <a:pt x="37" y="259"/>
                  </a:lnTo>
                  <a:moveTo>
                    <a:pt x="392" y="259"/>
                  </a:moveTo>
                  <a:lnTo>
                    <a:pt x="392" y="259"/>
                  </a:lnTo>
                  <a:lnTo>
                    <a:pt x="304" y="259"/>
                  </a:lnTo>
                  <a:lnTo>
                    <a:pt x="224" y="190"/>
                  </a:lnTo>
                  <a:lnTo>
                    <a:pt x="277" y="146"/>
                  </a:lnTo>
                  <a:lnTo>
                    <a:pt x="392" y="244"/>
                  </a:lnTo>
                  <a:lnTo>
                    <a:pt x="392" y="2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64"/>
            <p:cNvSpPr/>
            <p:nvPr/>
          </p:nvSpPr>
          <p:spPr>
            <a:xfrm>
              <a:off x="7997400" y="1251720"/>
              <a:ext cx="35640" cy="34200"/>
            </a:xfrm>
            <a:custGeom>
              <a:rect b="b" l="l" r="r" t="t"/>
              <a:pathLst>
                <a:path extrusionOk="0" h="95" w="99">
                  <a:moveTo>
                    <a:pt x="49" y="0"/>
                  </a:moveTo>
                  <a:cubicBezTo>
                    <a:pt x="22" y="0"/>
                    <a:pt x="0" y="21"/>
                    <a:pt x="0" y="47"/>
                  </a:cubicBezTo>
                  <a:cubicBezTo>
                    <a:pt x="0" y="73"/>
                    <a:pt x="22" y="95"/>
                    <a:pt x="49" y="95"/>
                  </a:cubicBezTo>
                  <a:cubicBezTo>
                    <a:pt x="76" y="95"/>
                    <a:pt x="99" y="73"/>
                    <a:pt x="99" y="47"/>
                  </a:cubicBezTo>
                  <a:cubicBezTo>
                    <a:pt x="99" y="21"/>
                    <a:pt x="76" y="0"/>
                    <a:pt x="49" y="0"/>
                  </a:cubicBezTo>
                  <a:moveTo>
                    <a:pt x="49" y="59"/>
                  </a:moveTo>
                  <a:cubicBezTo>
                    <a:pt x="43" y="59"/>
                    <a:pt x="37" y="54"/>
                    <a:pt x="37" y="47"/>
                  </a:cubicBezTo>
                  <a:cubicBezTo>
                    <a:pt x="37" y="40"/>
                    <a:pt x="42" y="36"/>
                    <a:pt x="49" y="36"/>
                  </a:cubicBezTo>
                  <a:cubicBezTo>
                    <a:pt x="56" y="36"/>
                    <a:pt x="62" y="40"/>
                    <a:pt x="62" y="47"/>
                  </a:cubicBezTo>
                  <a:cubicBezTo>
                    <a:pt x="62" y="54"/>
                    <a:pt x="57" y="59"/>
                    <a:pt x="49" y="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64"/>
            <p:cNvSpPr/>
            <p:nvPr/>
          </p:nvSpPr>
          <p:spPr>
            <a:xfrm>
              <a:off x="7993440" y="1521360"/>
              <a:ext cx="54720" cy="51840"/>
            </a:xfrm>
            <a:custGeom>
              <a:rect b="b" l="l" r="r" t="t"/>
              <a:pathLst>
                <a:path extrusionOk="0" h="144" w="152">
                  <a:moveTo>
                    <a:pt x="133" y="55"/>
                  </a:moveTo>
                  <a:lnTo>
                    <a:pt x="94" y="55"/>
                  </a:lnTo>
                  <a:lnTo>
                    <a:pt x="94" y="18"/>
                  </a:lnTo>
                  <a:cubicBezTo>
                    <a:pt x="94" y="8"/>
                    <a:pt x="87" y="0"/>
                    <a:pt x="77" y="0"/>
                  </a:cubicBezTo>
                  <a:cubicBezTo>
                    <a:pt x="66" y="0"/>
                    <a:pt x="58" y="8"/>
                    <a:pt x="58" y="18"/>
                  </a:cubicBezTo>
                  <a:lnTo>
                    <a:pt x="58" y="55"/>
                  </a:lnTo>
                  <a:lnTo>
                    <a:pt x="19" y="55"/>
                  </a:lnTo>
                  <a:cubicBezTo>
                    <a:pt x="9" y="55"/>
                    <a:pt x="0" y="62"/>
                    <a:pt x="0" y="71"/>
                  </a:cubicBezTo>
                  <a:cubicBezTo>
                    <a:pt x="0" y="81"/>
                    <a:pt x="9" y="89"/>
                    <a:pt x="19" y="89"/>
                  </a:cubicBezTo>
                  <a:lnTo>
                    <a:pt x="58" y="89"/>
                  </a:lnTo>
                  <a:lnTo>
                    <a:pt x="58" y="126"/>
                  </a:lnTo>
                  <a:cubicBezTo>
                    <a:pt x="58" y="136"/>
                    <a:pt x="66" y="144"/>
                    <a:pt x="77" y="144"/>
                  </a:cubicBezTo>
                  <a:cubicBezTo>
                    <a:pt x="87" y="144"/>
                    <a:pt x="94" y="136"/>
                    <a:pt x="94" y="126"/>
                  </a:cubicBezTo>
                  <a:lnTo>
                    <a:pt x="94" y="89"/>
                  </a:lnTo>
                  <a:lnTo>
                    <a:pt x="133" y="89"/>
                  </a:lnTo>
                  <a:cubicBezTo>
                    <a:pt x="143" y="89"/>
                    <a:pt x="152" y="81"/>
                    <a:pt x="152" y="71"/>
                  </a:cubicBezTo>
                  <a:cubicBezTo>
                    <a:pt x="152" y="62"/>
                    <a:pt x="143" y="55"/>
                    <a:pt x="133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6825" lIns="90000" spcFirstLastPara="1" rIns="90000" wrap="square" tIns="68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64"/>
            <p:cNvSpPr/>
            <p:nvPr/>
          </p:nvSpPr>
          <p:spPr>
            <a:xfrm>
              <a:off x="7944120" y="1359360"/>
              <a:ext cx="154440" cy="12960"/>
            </a:xfrm>
            <a:custGeom>
              <a:rect b="b" l="l" r="r" t="t"/>
              <a:pathLst>
                <a:path extrusionOk="0" h="36" w="429">
                  <a:moveTo>
                    <a:pt x="410" y="0"/>
                  </a:moveTo>
                  <a:lnTo>
                    <a:pt x="19" y="0"/>
                  </a:lnTo>
                  <a:cubicBezTo>
                    <a:pt x="9" y="0"/>
                    <a:pt x="0" y="8"/>
                    <a:pt x="0" y="18"/>
                  </a:cubicBezTo>
                  <a:cubicBezTo>
                    <a:pt x="0" y="27"/>
                    <a:pt x="9" y="36"/>
                    <a:pt x="19" y="36"/>
                  </a:cubicBezTo>
                  <a:lnTo>
                    <a:pt x="410" y="36"/>
                  </a:lnTo>
                  <a:cubicBezTo>
                    <a:pt x="420" y="36"/>
                    <a:pt x="429" y="28"/>
                    <a:pt x="429" y="18"/>
                  </a:cubicBezTo>
                  <a:cubicBezTo>
                    <a:pt x="429" y="9"/>
                    <a:pt x="420" y="0"/>
                    <a:pt x="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64"/>
            <p:cNvSpPr/>
            <p:nvPr/>
          </p:nvSpPr>
          <p:spPr>
            <a:xfrm>
              <a:off x="7944120" y="1391760"/>
              <a:ext cx="154440" cy="12600"/>
            </a:xfrm>
            <a:custGeom>
              <a:rect b="b" l="l" r="r" t="t"/>
              <a:pathLst>
                <a:path extrusionOk="0" h="35" w="429">
                  <a:moveTo>
                    <a:pt x="410" y="0"/>
                  </a:moveTo>
                  <a:lnTo>
                    <a:pt x="19" y="0"/>
                  </a:lnTo>
                  <a:cubicBezTo>
                    <a:pt x="9" y="0"/>
                    <a:pt x="0" y="7"/>
                    <a:pt x="0" y="17"/>
                  </a:cubicBezTo>
                  <a:cubicBezTo>
                    <a:pt x="0" y="27"/>
                    <a:pt x="9" y="35"/>
                    <a:pt x="19" y="35"/>
                  </a:cubicBezTo>
                  <a:lnTo>
                    <a:pt x="410" y="35"/>
                  </a:lnTo>
                  <a:cubicBezTo>
                    <a:pt x="420" y="35"/>
                    <a:pt x="429" y="27"/>
                    <a:pt x="429" y="17"/>
                  </a:cubicBezTo>
                  <a:cubicBezTo>
                    <a:pt x="429" y="7"/>
                    <a:pt x="420" y="0"/>
                    <a:pt x="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64"/>
            <p:cNvSpPr/>
            <p:nvPr/>
          </p:nvSpPr>
          <p:spPr>
            <a:xfrm>
              <a:off x="7710480" y="1374480"/>
              <a:ext cx="154080" cy="12600"/>
            </a:xfrm>
            <a:custGeom>
              <a:rect b="b" l="l" r="r" t="t"/>
              <a:pathLst>
                <a:path extrusionOk="0" h="35" w="428">
                  <a:moveTo>
                    <a:pt x="409" y="0"/>
                  </a:moveTo>
                  <a:lnTo>
                    <a:pt x="19" y="0"/>
                  </a:lnTo>
                  <a:cubicBezTo>
                    <a:pt x="8" y="0"/>
                    <a:pt x="0" y="7"/>
                    <a:pt x="0" y="17"/>
                  </a:cubicBezTo>
                  <a:cubicBezTo>
                    <a:pt x="0" y="28"/>
                    <a:pt x="8" y="35"/>
                    <a:pt x="19" y="35"/>
                  </a:cubicBezTo>
                  <a:lnTo>
                    <a:pt x="409" y="35"/>
                  </a:lnTo>
                  <a:cubicBezTo>
                    <a:pt x="420" y="35"/>
                    <a:pt x="428" y="28"/>
                    <a:pt x="428" y="17"/>
                  </a:cubicBezTo>
                  <a:cubicBezTo>
                    <a:pt x="428" y="7"/>
                    <a:pt x="420" y="0"/>
                    <a:pt x="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64"/>
            <p:cNvSpPr/>
            <p:nvPr/>
          </p:nvSpPr>
          <p:spPr>
            <a:xfrm>
              <a:off x="7710480" y="1406520"/>
              <a:ext cx="154080" cy="12960"/>
            </a:xfrm>
            <a:custGeom>
              <a:rect b="b" l="l" r="r" t="t"/>
              <a:pathLst>
                <a:path extrusionOk="0" h="36" w="428">
                  <a:moveTo>
                    <a:pt x="409" y="0"/>
                  </a:moveTo>
                  <a:lnTo>
                    <a:pt x="19" y="0"/>
                  </a:lnTo>
                  <a:cubicBezTo>
                    <a:pt x="8" y="0"/>
                    <a:pt x="0" y="9"/>
                    <a:pt x="0" y="18"/>
                  </a:cubicBezTo>
                  <a:cubicBezTo>
                    <a:pt x="0" y="28"/>
                    <a:pt x="8" y="36"/>
                    <a:pt x="19" y="36"/>
                  </a:cubicBezTo>
                  <a:lnTo>
                    <a:pt x="409" y="36"/>
                  </a:lnTo>
                  <a:cubicBezTo>
                    <a:pt x="420" y="36"/>
                    <a:pt x="428" y="28"/>
                    <a:pt x="428" y="18"/>
                  </a:cubicBezTo>
                  <a:cubicBezTo>
                    <a:pt x="428" y="9"/>
                    <a:pt x="420" y="0"/>
                    <a:pt x="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64"/>
            <p:cNvSpPr/>
            <p:nvPr/>
          </p:nvSpPr>
          <p:spPr>
            <a:xfrm>
              <a:off x="7710480" y="1438920"/>
              <a:ext cx="154080" cy="12600"/>
            </a:xfrm>
            <a:custGeom>
              <a:rect b="b" l="l" r="r" t="t"/>
              <a:pathLst>
                <a:path extrusionOk="0" h="35" w="428">
                  <a:moveTo>
                    <a:pt x="409" y="0"/>
                  </a:moveTo>
                  <a:lnTo>
                    <a:pt x="19" y="0"/>
                  </a:lnTo>
                  <a:cubicBezTo>
                    <a:pt x="8" y="0"/>
                    <a:pt x="0" y="9"/>
                    <a:pt x="0" y="18"/>
                  </a:cubicBezTo>
                  <a:cubicBezTo>
                    <a:pt x="0" y="28"/>
                    <a:pt x="8" y="35"/>
                    <a:pt x="19" y="35"/>
                  </a:cubicBezTo>
                  <a:lnTo>
                    <a:pt x="409" y="35"/>
                  </a:lnTo>
                  <a:cubicBezTo>
                    <a:pt x="420" y="35"/>
                    <a:pt x="428" y="28"/>
                    <a:pt x="428" y="18"/>
                  </a:cubicBezTo>
                  <a:cubicBezTo>
                    <a:pt x="428" y="9"/>
                    <a:pt x="420" y="0"/>
                    <a:pt x="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64"/>
            <p:cNvSpPr/>
            <p:nvPr/>
          </p:nvSpPr>
          <p:spPr>
            <a:xfrm>
              <a:off x="7710480" y="1471320"/>
              <a:ext cx="154080" cy="12600"/>
            </a:xfrm>
            <a:custGeom>
              <a:rect b="b" l="l" r="r" t="t"/>
              <a:pathLst>
                <a:path extrusionOk="0" h="35" w="428">
                  <a:moveTo>
                    <a:pt x="409" y="0"/>
                  </a:moveTo>
                  <a:lnTo>
                    <a:pt x="19" y="0"/>
                  </a:lnTo>
                  <a:cubicBezTo>
                    <a:pt x="8" y="0"/>
                    <a:pt x="0" y="7"/>
                    <a:pt x="0" y="17"/>
                  </a:cubicBezTo>
                  <a:cubicBezTo>
                    <a:pt x="0" y="27"/>
                    <a:pt x="8" y="35"/>
                    <a:pt x="19" y="35"/>
                  </a:cubicBezTo>
                  <a:lnTo>
                    <a:pt x="409" y="35"/>
                  </a:lnTo>
                  <a:cubicBezTo>
                    <a:pt x="420" y="35"/>
                    <a:pt x="428" y="27"/>
                    <a:pt x="428" y="17"/>
                  </a:cubicBezTo>
                  <a:cubicBezTo>
                    <a:pt x="428" y="7"/>
                    <a:pt x="420" y="0"/>
                    <a:pt x="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64"/>
            <p:cNvSpPr/>
            <p:nvPr/>
          </p:nvSpPr>
          <p:spPr>
            <a:xfrm>
              <a:off x="7710480" y="1503360"/>
              <a:ext cx="154080" cy="12600"/>
            </a:xfrm>
            <a:custGeom>
              <a:rect b="b" l="l" r="r" t="t"/>
              <a:pathLst>
                <a:path extrusionOk="0" h="35" w="428">
                  <a:moveTo>
                    <a:pt x="409" y="0"/>
                  </a:moveTo>
                  <a:lnTo>
                    <a:pt x="19" y="0"/>
                  </a:ln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8" y="35"/>
                    <a:pt x="19" y="35"/>
                  </a:cubicBezTo>
                  <a:lnTo>
                    <a:pt x="409" y="35"/>
                  </a:lnTo>
                  <a:cubicBezTo>
                    <a:pt x="420" y="35"/>
                    <a:pt x="428" y="28"/>
                    <a:pt x="428" y="18"/>
                  </a:cubicBezTo>
                  <a:cubicBezTo>
                    <a:pt x="428" y="8"/>
                    <a:pt x="420" y="0"/>
                    <a:pt x="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64"/>
            <p:cNvSpPr/>
            <p:nvPr/>
          </p:nvSpPr>
          <p:spPr>
            <a:xfrm>
              <a:off x="7710480" y="1535760"/>
              <a:ext cx="154080" cy="12600"/>
            </a:xfrm>
            <a:custGeom>
              <a:rect b="b" l="l" r="r" t="t"/>
              <a:pathLst>
                <a:path extrusionOk="0" h="35" w="428">
                  <a:moveTo>
                    <a:pt x="409" y="0"/>
                  </a:moveTo>
                  <a:lnTo>
                    <a:pt x="19" y="0"/>
                  </a:lnTo>
                  <a:cubicBezTo>
                    <a:pt x="8" y="0"/>
                    <a:pt x="0" y="7"/>
                    <a:pt x="0" y="17"/>
                  </a:cubicBezTo>
                  <a:cubicBezTo>
                    <a:pt x="0" y="26"/>
                    <a:pt x="8" y="35"/>
                    <a:pt x="19" y="35"/>
                  </a:cubicBezTo>
                  <a:lnTo>
                    <a:pt x="409" y="35"/>
                  </a:lnTo>
                  <a:cubicBezTo>
                    <a:pt x="420" y="35"/>
                    <a:pt x="428" y="26"/>
                    <a:pt x="428" y="17"/>
                  </a:cubicBezTo>
                  <a:cubicBezTo>
                    <a:pt x="428" y="7"/>
                    <a:pt x="420" y="0"/>
                    <a:pt x="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64"/>
            <p:cNvSpPr/>
            <p:nvPr/>
          </p:nvSpPr>
          <p:spPr>
            <a:xfrm>
              <a:off x="7710480" y="1567800"/>
              <a:ext cx="154080" cy="12600"/>
            </a:xfrm>
            <a:custGeom>
              <a:rect b="b" l="l" r="r" t="t"/>
              <a:pathLst>
                <a:path extrusionOk="0" h="35" w="428">
                  <a:moveTo>
                    <a:pt x="409" y="0"/>
                  </a:moveTo>
                  <a:lnTo>
                    <a:pt x="19" y="0"/>
                  </a:lnTo>
                  <a:cubicBezTo>
                    <a:pt x="8" y="0"/>
                    <a:pt x="0" y="9"/>
                    <a:pt x="0" y="18"/>
                  </a:cubicBezTo>
                  <a:cubicBezTo>
                    <a:pt x="0" y="28"/>
                    <a:pt x="8" y="35"/>
                    <a:pt x="19" y="35"/>
                  </a:cubicBezTo>
                  <a:lnTo>
                    <a:pt x="409" y="35"/>
                  </a:lnTo>
                  <a:cubicBezTo>
                    <a:pt x="420" y="35"/>
                    <a:pt x="428" y="28"/>
                    <a:pt x="428" y="18"/>
                  </a:cubicBezTo>
                  <a:cubicBezTo>
                    <a:pt x="428" y="9"/>
                    <a:pt x="420" y="0"/>
                    <a:pt x="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64"/>
            <p:cNvSpPr/>
            <p:nvPr/>
          </p:nvSpPr>
          <p:spPr>
            <a:xfrm>
              <a:off x="7731720" y="1251720"/>
              <a:ext cx="111600" cy="100440"/>
            </a:xfrm>
            <a:custGeom>
              <a:rect b="b" l="l" r="r" t="t"/>
              <a:pathLst>
                <a:path extrusionOk="0" h="279" w="310">
                  <a:moveTo>
                    <a:pt x="292" y="0"/>
                  </a:moveTo>
                  <a:lnTo>
                    <a:pt x="19" y="0"/>
                  </a:lnTo>
                  <a:cubicBezTo>
                    <a:pt x="8" y="0"/>
                    <a:pt x="0" y="8"/>
                    <a:pt x="0" y="18"/>
                  </a:cubicBezTo>
                  <a:lnTo>
                    <a:pt x="0" y="59"/>
                  </a:lnTo>
                  <a:cubicBezTo>
                    <a:pt x="0" y="69"/>
                    <a:pt x="8" y="77"/>
                    <a:pt x="19" y="77"/>
                  </a:cubicBezTo>
                  <a:cubicBezTo>
                    <a:pt x="29" y="77"/>
                    <a:pt x="37" y="69"/>
                    <a:pt x="37" y="59"/>
                  </a:cubicBezTo>
                  <a:lnTo>
                    <a:pt x="37" y="36"/>
                  </a:lnTo>
                  <a:lnTo>
                    <a:pt x="137" y="36"/>
                  </a:lnTo>
                  <a:lnTo>
                    <a:pt x="137" y="245"/>
                  </a:lnTo>
                  <a:lnTo>
                    <a:pt x="100" y="245"/>
                  </a:lnTo>
                  <a:cubicBezTo>
                    <a:pt x="90" y="245"/>
                    <a:pt x="82" y="252"/>
                    <a:pt x="82" y="263"/>
                  </a:cubicBezTo>
                  <a:cubicBezTo>
                    <a:pt x="82" y="271"/>
                    <a:pt x="90" y="279"/>
                    <a:pt x="100" y="279"/>
                  </a:cubicBezTo>
                  <a:lnTo>
                    <a:pt x="210" y="279"/>
                  </a:lnTo>
                  <a:cubicBezTo>
                    <a:pt x="220" y="279"/>
                    <a:pt x="228" y="271"/>
                    <a:pt x="228" y="263"/>
                  </a:cubicBezTo>
                  <a:cubicBezTo>
                    <a:pt x="228" y="252"/>
                    <a:pt x="220" y="245"/>
                    <a:pt x="210" y="245"/>
                  </a:cubicBezTo>
                  <a:lnTo>
                    <a:pt x="173" y="245"/>
                  </a:lnTo>
                  <a:lnTo>
                    <a:pt x="173" y="36"/>
                  </a:lnTo>
                  <a:lnTo>
                    <a:pt x="273" y="36"/>
                  </a:lnTo>
                  <a:lnTo>
                    <a:pt x="273" y="59"/>
                  </a:lnTo>
                  <a:cubicBezTo>
                    <a:pt x="273" y="69"/>
                    <a:pt x="281" y="77"/>
                    <a:pt x="292" y="77"/>
                  </a:cubicBezTo>
                  <a:cubicBezTo>
                    <a:pt x="302" y="77"/>
                    <a:pt x="310" y="69"/>
                    <a:pt x="310" y="59"/>
                  </a:cubicBezTo>
                  <a:lnTo>
                    <a:pt x="310" y="18"/>
                  </a:lnTo>
                  <a:cubicBezTo>
                    <a:pt x="310" y="8"/>
                    <a:pt x="302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6" name="Google Shape;756;p64"/>
          <p:cNvGrpSpPr/>
          <p:nvPr/>
        </p:nvGrpSpPr>
        <p:grpSpPr>
          <a:xfrm>
            <a:off x="1734656" y="1669721"/>
            <a:ext cx="428738" cy="329063"/>
            <a:chOff x="3021120" y="2002680"/>
            <a:chExt cx="452160" cy="347040"/>
          </a:xfrm>
        </p:grpSpPr>
        <p:sp>
          <p:nvSpPr>
            <p:cNvPr id="757" name="Google Shape;757;p64"/>
            <p:cNvSpPr/>
            <p:nvPr/>
          </p:nvSpPr>
          <p:spPr>
            <a:xfrm>
              <a:off x="3021120" y="2131200"/>
              <a:ext cx="452160" cy="218520"/>
            </a:xfrm>
            <a:custGeom>
              <a:rect b="b" l="l" r="r" t="t"/>
              <a:pathLst>
                <a:path extrusionOk="0" h="607" w="1256">
                  <a:moveTo>
                    <a:pt x="1237" y="419"/>
                  </a:moveTo>
                  <a:cubicBezTo>
                    <a:pt x="1228" y="419"/>
                    <a:pt x="1219" y="427"/>
                    <a:pt x="1219" y="437"/>
                  </a:cubicBezTo>
                  <a:lnTo>
                    <a:pt x="1219" y="553"/>
                  </a:lnTo>
                  <a:cubicBezTo>
                    <a:pt x="1219" y="563"/>
                    <a:pt x="1211" y="571"/>
                    <a:pt x="1200" y="571"/>
                  </a:cubicBezTo>
                  <a:lnTo>
                    <a:pt x="56" y="571"/>
                  </a:lnTo>
                  <a:cubicBezTo>
                    <a:pt x="45" y="571"/>
                    <a:pt x="37" y="563"/>
                    <a:pt x="37" y="553"/>
                  </a:cubicBezTo>
                  <a:lnTo>
                    <a:pt x="37" y="18"/>
                  </a:lnTo>
                  <a:cubicBezTo>
                    <a:pt x="37" y="8"/>
                    <a:pt x="28" y="0"/>
                    <a:pt x="19" y="0"/>
                  </a:cubicBezTo>
                  <a:cubicBezTo>
                    <a:pt x="9" y="0"/>
                    <a:pt x="0" y="8"/>
                    <a:pt x="0" y="18"/>
                  </a:cubicBezTo>
                  <a:lnTo>
                    <a:pt x="0" y="553"/>
                  </a:lnTo>
                  <a:cubicBezTo>
                    <a:pt x="0" y="582"/>
                    <a:pt x="25" y="607"/>
                    <a:pt x="56" y="607"/>
                  </a:cubicBezTo>
                  <a:lnTo>
                    <a:pt x="1200" y="607"/>
                  </a:lnTo>
                  <a:cubicBezTo>
                    <a:pt x="1231" y="607"/>
                    <a:pt x="1256" y="582"/>
                    <a:pt x="1256" y="553"/>
                  </a:cubicBezTo>
                  <a:lnTo>
                    <a:pt x="1256" y="437"/>
                  </a:lnTo>
                  <a:cubicBezTo>
                    <a:pt x="1256" y="428"/>
                    <a:pt x="1247" y="419"/>
                    <a:pt x="1237" y="4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64"/>
            <p:cNvSpPr/>
            <p:nvPr/>
          </p:nvSpPr>
          <p:spPr>
            <a:xfrm>
              <a:off x="3021120" y="2002680"/>
              <a:ext cx="452160" cy="267120"/>
            </a:xfrm>
            <a:custGeom>
              <a:rect b="b" l="l" r="r" t="t"/>
              <a:pathLst>
                <a:path extrusionOk="0" h="742" w="1256">
                  <a:moveTo>
                    <a:pt x="1200" y="0"/>
                  </a:moveTo>
                  <a:lnTo>
                    <a:pt x="56" y="0"/>
                  </a:lnTo>
                  <a:cubicBezTo>
                    <a:pt x="25" y="0"/>
                    <a:pt x="0" y="23"/>
                    <a:pt x="0" y="52"/>
                  </a:cubicBezTo>
                  <a:lnTo>
                    <a:pt x="0" y="193"/>
                  </a:lnTo>
                  <a:lnTo>
                    <a:pt x="0" y="304"/>
                  </a:lnTo>
                  <a:cubicBezTo>
                    <a:pt x="0" y="314"/>
                    <a:pt x="9" y="322"/>
                    <a:pt x="19" y="322"/>
                  </a:cubicBezTo>
                  <a:cubicBezTo>
                    <a:pt x="28" y="322"/>
                    <a:pt x="37" y="314"/>
                    <a:pt x="37" y="304"/>
                  </a:cubicBezTo>
                  <a:lnTo>
                    <a:pt x="37" y="211"/>
                  </a:lnTo>
                  <a:lnTo>
                    <a:pt x="1219" y="211"/>
                  </a:lnTo>
                  <a:lnTo>
                    <a:pt x="1219" y="724"/>
                  </a:lnTo>
                  <a:cubicBezTo>
                    <a:pt x="1219" y="734"/>
                    <a:pt x="1228" y="742"/>
                    <a:pt x="1237" y="742"/>
                  </a:cubicBezTo>
                  <a:cubicBezTo>
                    <a:pt x="1247" y="742"/>
                    <a:pt x="1256" y="734"/>
                    <a:pt x="1256" y="724"/>
                  </a:cubicBezTo>
                  <a:lnTo>
                    <a:pt x="1256" y="193"/>
                  </a:lnTo>
                  <a:lnTo>
                    <a:pt x="1256" y="52"/>
                  </a:lnTo>
                  <a:cubicBezTo>
                    <a:pt x="1256" y="23"/>
                    <a:pt x="1231" y="0"/>
                    <a:pt x="1200" y="0"/>
                  </a:cubicBezTo>
                  <a:moveTo>
                    <a:pt x="1219" y="176"/>
                  </a:moveTo>
                  <a:lnTo>
                    <a:pt x="37" y="176"/>
                  </a:lnTo>
                  <a:lnTo>
                    <a:pt x="37" y="52"/>
                  </a:lnTo>
                  <a:cubicBezTo>
                    <a:pt x="37" y="43"/>
                    <a:pt x="46" y="34"/>
                    <a:pt x="56" y="34"/>
                  </a:cubicBezTo>
                  <a:lnTo>
                    <a:pt x="1200" y="34"/>
                  </a:lnTo>
                  <a:cubicBezTo>
                    <a:pt x="1211" y="34"/>
                    <a:pt x="1219" y="43"/>
                    <a:pt x="1219" y="52"/>
                  </a:cubicBezTo>
                  <a:lnTo>
                    <a:pt x="1219" y="1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64"/>
            <p:cNvSpPr/>
            <p:nvPr/>
          </p:nvSpPr>
          <p:spPr>
            <a:xfrm>
              <a:off x="3056760" y="2029320"/>
              <a:ext cx="22320" cy="20880"/>
            </a:xfrm>
            <a:custGeom>
              <a:rect b="b" l="l" r="r" t="t"/>
              <a:pathLst>
                <a:path extrusionOk="0" h="58" w="62">
                  <a:moveTo>
                    <a:pt x="32" y="0"/>
                  </a:moveTo>
                  <a:cubicBezTo>
                    <a:pt x="14" y="0"/>
                    <a:pt x="0" y="13"/>
                    <a:pt x="0" y="29"/>
                  </a:cubicBezTo>
                  <a:cubicBezTo>
                    <a:pt x="0" y="46"/>
                    <a:pt x="14" y="58"/>
                    <a:pt x="32" y="58"/>
                  </a:cubicBezTo>
                  <a:cubicBezTo>
                    <a:pt x="48" y="58"/>
                    <a:pt x="62" y="46"/>
                    <a:pt x="62" y="29"/>
                  </a:cubicBezTo>
                  <a:cubicBezTo>
                    <a:pt x="62" y="13"/>
                    <a:pt x="48" y="0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64"/>
            <p:cNvSpPr/>
            <p:nvPr/>
          </p:nvSpPr>
          <p:spPr>
            <a:xfrm>
              <a:off x="3090240" y="2029320"/>
              <a:ext cx="22320" cy="20880"/>
            </a:xfrm>
            <a:custGeom>
              <a:rect b="b" l="l" r="r" t="t"/>
              <a:pathLst>
                <a:path extrusionOk="0" h="58" w="62">
                  <a:moveTo>
                    <a:pt x="31" y="0"/>
                  </a:moveTo>
                  <a:cubicBezTo>
                    <a:pt x="14" y="0"/>
                    <a:pt x="0" y="13"/>
                    <a:pt x="0" y="29"/>
                  </a:cubicBezTo>
                  <a:cubicBezTo>
                    <a:pt x="0" y="46"/>
                    <a:pt x="14" y="58"/>
                    <a:pt x="31" y="58"/>
                  </a:cubicBezTo>
                  <a:cubicBezTo>
                    <a:pt x="48" y="58"/>
                    <a:pt x="62" y="46"/>
                    <a:pt x="62" y="29"/>
                  </a:cubicBezTo>
                  <a:cubicBezTo>
                    <a:pt x="62" y="13"/>
                    <a:pt x="47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64"/>
            <p:cNvSpPr/>
            <p:nvPr/>
          </p:nvSpPr>
          <p:spPr>
            <a:xfrm>
              <a:off x="3123360" y="2029320"/>
              <a:ext cx="22320" cy="20880"/>
            </a:xfrm>
            <a:custGeom>
              <a:rect b="b" l="l" r="r" t="t"/>
              <a:pathLst>
                <a:path extrusionOk="0" h="58" w="62">
                  <a:moveTo>
                    <a:pt x="30" y="0"/>
                  </a:moveTo>
                  <a:cubicBezTo>
                    <a:pt x="14" y="0"/>
                    <a:pt x="0" y="13"/>
                    <a:pt x="0" y="29"/>
                  </a:cubicBezTo>
                  <a:cubicBezTo>
                    <a:pt x="0" y="46"/>
                    <a:pt x="14" y="58"/>
                    <a:pt x="30" y="58"/>
                  </a:cubicBezTo>
                  <a:cubicBezTo>
                    <a:pt x="47" y="58"/>
                    <a:pt x="62" y="46"/>
                    <a:pt x="62" y="29"/>
                  </a:cubicBezTo>
                  <a:cubicBezTo>
                    <a:pt x="62" y="13"/>
                    <a:pt x="48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64"/>
            <p:cNvSpPr/>
            <p:nvPr/>
          </p:nvSpPr>
          <p:spPr>
            <a:xfrm>
              <a:off x="3065760" y="2115360"/>
              <a:ext cx="204120" cy="138960"/>
            </a:xfrm>
            <a:custGeom>
              <a:rect b="b" l="l" r="r" t="t"/>
              <a:pathLst>
                <a:path extrusionOk="0" h="386" w="567">
                  <a:moveTo>
                    <a:pt x="548" y="137"/>
                  </a:moveTo>
                  <a:cubicBezTo>
                    <a:pt x="558" y="137"/>
                    <a:pt x="567" y="130"/>
                    <a:pt x="567" y="121"/>
                  </a:cubicBezTo>
                  <a:lnTo>
                    <a:pt x="567" y="18"/>
                  </a:lnTo>
                  <a:cubicBezTo>
                    <a:pt x="567" y="8"/>
                    <a:pt x="558" y="0"/>
                    <a:pt x="548" y="0"/>
                  </a:cubicBezTo>
                  <a:lnTo>
                    <a:pt x="19" y="0"/>
                  </a:lnTo>
                  <a:cubicBezTo>
                    <a:pt x="9" y="0"/>
                    <a:pt x="0" y="8"/>
                    <a:pt x="0" y="18"/>
                  </a:cubicBezTo>
                  <a:lnTo>
                    <a:pt x="0" y="318"/>
                  </a:lnTo>
                  <a:lnTo>
                    <a:pt x="0" y="368"/>
                  </a:lnTo>
                  <a:cubicBezTo>
                    <a:pt x="0" y="378"/>
                    <a:pt x="9" y="386"/>
                    <a:pt x="19" y="386"/>
                  </a:cubicBezTo>
                  <a:lnTo>
                    <a:pt x="396" y="386"/>
                  </a:lnTo>
                  <a:lnTo>
                    <a:pt x="548" y="386"/>
                  </a:lnTo>
                  <a:cubicBezTo>
                    <a:pt x="558" y="386"/>
                    <a:pt x="567" y="378"/>
                    <a:pt x="567" y="368"/>
                  </a:cubicBezTo>
                  <a:lnTo>
                    <a:pt x="567" y="315"/>
                  </a:lnTo>
                  <a:lnTo>
                    <a:pt x="567" y="191"/>
                  </a:lnTo>
                  <a:cubicBezTo>
                    <a:pt x="567" y="181"/>
                    <a:pt x="558" y="173"/>
                    <a:pt x="548" y="173"/>
                  </a:cubicBezTo>
                  <a:cubicBezTo>
                    <a:pt x="538" y="173"/>
                    <a:pt x="530" y="181"/>
                    <a:pt x="530" y="191"/>
                  </a:cubicBezTo>
                  <a:lnTo>
                    <a:pt x="530" y="275"/>
                  </a:lnTo>
                  <a:lnTo>
                    <a:pt x="380" y="146"/>
                  </a:lnTo>
                  <a:cubicBezTo>
                    <a:pt x="372" y="141"/>
                    <a:pt x="362" y="141"/>
                    <a:pt x="355" y="146"/>
                  </a:cubicBezTo>
                  <a:lnTo>
                    <a:pt x="259" y="228"/>
                  </a:lnTo>
                  <a:lnTo>
                    <a:pt x="190" y="169"/>
                  </a:lnTo>
                  <a:cubicBezTo>
                    <a:pt x="183" y="163"/>
                    <a:pt x="173" y="163"/>
                    <a:pt x="165" y="169"/>
                  </a:cubicBezTo>
                  <a:lnTo>
                    <a:pt x="37" y="279"/>
                  </a:lnTo>
                  <a:lnTo>
                    <a:pt x="37" y="35"/>
                  </a:lnTo>
                  <a:lnTo>
                    <a:pt x="530" y="35"/>
                  </a:lnTo>
                  <a:lnTo>
                    <a:pt x="530" y="121"/>
                  </a:lnTo>
                  <a:cubicBezTo>
                    <a:pt x="530" y="130"/>
                    <a:pt x="538" y="137"/>
                    <a:pt x="548" y="137"/>
                  </a:cubicBezTo>
                  <a:moveTo>
                    <a:pt x="367" y="183"/>
                  </a:moveTo>
                  <a:lnTo>
                    <a:pt x="530" y="323"/>
                  </a:lnTo>
                  <a:lnTo>
                    <a:pt x="530" y="351"/>
                  </a:lnTo>
                  <a:lnTo>
                    <a:pt x="402" y="351"/>
                  </a:lnTo>
                  <a:lnTo>
                    <a:pt x="287" y="252"/>
                  </a:lnTo>
                  <a:lnTo>
                    <a:pt x="367" y="183"/>
                  </a:lnTo>
                  <a:moveTo>
                    <a:pt x="177" y="205"/>
                  </a:moveTo>
                  <a:lnTo>
                    <a:pt x="318" y="326"/>
                  </a:lnTo>
                  <a:lnTo>
                    <a:pt x="347" y="351"/>
                  </a:lnTo>
                  <a:lnTo>
                    <a:pt x="37" y="351"/>
                  </a:lnTo>
                  <a:lnTo>
                    <a:pt x="37" y="326"/>
                  </a:lnTo>
                  <a:lnTo>
                    <a:pt x="177" y="2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64"/>
            <p:cNvSpPr/>
            <p:nvPr/>
          </p:nvSpPr>
          <p:spPr>
            <a:xfrm>
              <a:off x="3137760" y="2131200"/>
              <a:ext cx="43560" cy="41760"/>
            </a:xfrm>
            <a:custGeom>
              <a:rect b="b" l="l" r="r" t="t"/>
              <a:pathLst>
                <a:path extrusionOk="0" h="116" w="121">
                  <a:moveTo>
                    <a:pt x="60" y="0"/>
                  </a:moveTo>
                  <a:cubicBezTo>
                    <a:pt x="27" y="0"/>
                    <a:pt x="0" y="26"/>
                    <a:pt x="0" y="58"/>
                  </a:cubicBezTo>
                  <a:cubicBezTo>
                    <a:pt x="0" y="90"/>
                    <a:pt x="27" y="116"/>
                    <a:pt x="60" y="116"/>
                  </a:cubicBezTo>
                  <a:cubicBezTo>
                    <a:pt x="93" y="116"/>
                    <a:pt x="121" y="90"/>
                    <a:pt x="121" y="58"/>
                  </a:cubicBezTo>
                  <a:cubicBezTo>
                    <a:pt x="121" y="26"/>
                    <a:pt x="94" y="0"/>
                    <a:pt x="60" y="0"/>
                  </a:cubicBezTo>
                  <a:moveTo>
                    <a:pt x="60" y="80"/>
                  </a:moveTo>
                  <a:cubicBezTo>
                    <a:pt x="48" y="80"/>
                    <a:pt x="37" y="70"/>
                    <a:pt x="37" y="58"/>
                  </a:cubicBezTo>
                  <a:cubicBezTo>
                    <a:pt x="37" y="45"/>
                    <a:pt x="47" y="34"/>
                    <a:pt x="60" y="34"/>
                  </a:cubicBezTo>
                  <a:cubicBezTo>
                    <a:pt x="73" y="34"/>
                    <a:pt x="84" y="45"/>
                    <a:pt x="84" y="58"/>
                  </a:cubicBezTo>
                  <a:cubicBezTo>
                    <a:pt x="84" y="70"/>
                    <a:pt x="73" y="80"/>
                    <a:pt x="60" y="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64"/>
            <p:cNvSpPr/>
            <p:nvPr/>
          </p:nvSpPr>
          <p:spPr>
            <a:xfrm>
              <a:off x="3295080" y="2115360"/>
              <a:ext cx="131040" cy="12600"/>
            </a:xfrm>
            <a:custGeom>
              <a:rect b="b" l="l" r="r" t="t"/>
              <a:pathLst>
                <a:path extrusionOk="0" h="35" w="364">
                  <a:moveTo>
                    <a:pt x="346" y="0"/>
                  </a:moveTo>
                  <a:lnTo>
                    <a:pt x="19" y="0"/>
                  </a:lnTo>
                  <a:cubicBezTo>
                    <a:pt x="9" y="0"/>
                    <a:pt x="0" y="8"/>
                    <a:pt x="0" y="18"/>
                  </a:cubicBezTo>
                  <a:cubicBezTo>
                    <a:pt x="0" y="27"/>
                    <a:pt x="9" y="35"/>
                    <a:pt x="19" y="35"/>
                  </a:cubicBezTo>
                  <a:lnTo>
                    <a:pt x="346" y="35"/>
                  </a:lnTo>
                  <a:cubicBezTo>
                    <a:pt x="356" y="35"/>
                    <a:pt x="364" y="27"/>
                    <a:pt x="364" y="18"/>
                  </a:cubicBezTo>
                  <a:cubicBezTo>
                    <a:pt x="364" y="8"/>
                    <a:pt x="356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64"/>
            <p:cNvSpPr/>
            <p:nvPr/>
          </p:nvSpPr>
          <p:spPr>
            <a:xfrm>
              <a:off x="3295080" y="2157840"/>
              <a:ext cx="131040" cy="12600"/>
            </a:xfrm>
            <a:custGeom>
              <a:rect b="b" l="l" r="r" t="t"/>
              <a:pathLst>
                <a:path extrusionOk="0" h="35" w="364">
                  <a:moveTo>
                    <a:pt x="346" y="0"/>
                  </a:moveTo>
                  <a:lnTo>
                    <a:pt x="19" y="0"/>
                  </a:lnTo>
                  <a:cubicBezTo>
                    <a:pt x="9" y="0"/>
                    <a:pt x="0" y="8"/>
                    <a:pt x="0" y="18"/>
                  </a:cubicBezTo>
                  <a:cubicBezTo>
                    <a:pt x="0" y="27"/>
                    <a:pt x="9" y="35"/>
                    <a:pt x="19" y="35"/>
                  </a:cubicBezTo>
                  <a:lnTo>
                    <a:pt x="346" y="35"/>
                  </a:lnTo>
                  <a:cubicBezTo>
                    <a:pt x="356" y="35"/>
                    <a:pt x="364" y="27"/>
                    <a:pt x="364" y="18"/>
                  </a:cubicBezTo>
                  <a:cubicBezTo>
                    <a:pt x="364" y="8"/>
                    <a:pt x="356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64"/>
            <p:cNvSpPr/>
            <p:nvPr/>
          </p:nvSpPr>
          <p:spPr>
            <a:xfrm>
              <a:off x="3295080" y="2200680"/>
              <a:ext cx="131040" cy="12240"/>
            </a:xfrm>
            <a:custGeom>
              <a:rect b="b" l="l" r="r" t="t"/>
              <a:pathLst>
                <a:path extrusionOk="0" h="34" w="364">
                  <a:moveTo>
                    <a:pt x="346" y="0"/>
                  </a:moveTo>
                  <a:lnTo>
                    <a:pt x="19" y="0"/>
                  </a:lnTo>
                  <a:cubicBezTo>
                    <a:pt x="9" y="0"/>
                    <a:pt x="0" y="8"/>
                    <a:pt x="0" y="18"/>
                  </a:cubicBezTo>
                  <a:cubicBezTo>
                    <a:pt x="0" y="26"/>
                    <a:pt x="9" y="34"/>
                    <a:pt x="19" y="34"/>
                  </a:cubicBezTo>
                  <a:lnTo>
                    <a:pt x="346" y="34"/>
                  </a:lnTo>
                  <a:cubicBezTo>
                    <a:pt x="356" y="34"/>
                    <a:pt x="364" y="26"/>
                    <a:pt x="364" y="18"/>
                  </a:cubicBezTo>
                  <a:cubicBezTo>
                    <a:pt x="364" y="8"/>
                    <a:pt x="356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64"/>
            <p:cNvSpPr/>
            <p:nvPr/>
          </p:nvSpPr>
          <p:spPr>
            <a:xfrm>
              <a:off x="3295080" y="2241720"/>
              <a:ext cx="131040" cy="12600"/>
            </a:xfrm>
            <a:custGeom>
              <a:rect b="b" l="l" r="r" t="t"/>
              <a:pathLst>
                <a:path extrusionOk="0" h="35" w="364">
                  <a:moveTo>
                    <a:pt x="346" y="0"/>
                  </a:moveTo>
                  <a:lnTo>
                    <a:pt x="19" y="0"/>
                  </a:lnTo>
                  <a:cubicBezTo>
                    <a:pt x="9" y="0"/>
                    <a:pt x="0" y="7"/>
                    <a:pt x="0" y="17"/>
                  </a:cubicBezTo>
                  <a:cubicBezTo>
                    <a:pt x="0" y="27"/>
                    <a:pt x="9" y="35"/>
                    <a:pt x="19" y="35"/>
                  </a:cubicBezTo>
                  <a:lnTo>
                    <a:pt x="346" y="35"/>
                  </a:lnTo>
                  <a:cubicBezTo>
                    <a:pt x="356" y="35"/>
                    <a:pt x="364" y="27"/>
                    <a:pt x="364" y="17"/>
                  </a:cubicBezTo>
                  <a:cubicBezTo>
                    <a:pt x="364" y="7"/>
                    <a:pt x="356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64"/>
            <p:cNvSpPr/>
            <p:nvPr/>
          </p:nvSpPr>
          <p:spPr>
            <a:xfrm>
              <a:off x="3069000" y="2291040"/>
              <a:ext cx="357120" cy="12600"/>
            </a:xfrm>
            <a:custGeom>
              <a:rect b="b" l="l" r="r" t="t"/>
              <a:pathLst>
                <a:path extrusionOk="0" h="35" w="992">
                  <a:moveTo>
                    <a:pt x="974" y="0"/>
                  </a:moveTo>
                  <a:lnTo>
                    <a:pt x="18" y="0"/>
                  </a:lnTo>
                  <a:cubicBezTo>
                    <a:pt x="9" y="0"/>
                    <a:pt x="0" y="8"/>
                    <a:pt x="0" y="18"/>
                  </a:cubicBezTo>
                  <a:cubicBezTo>
                    <a:pt x="0" y="28"/>
                    <a:pt x="9" y="35"/>
                    <a:pt x="18" y="35"/>
                  </a:cubicBezTo>
                  <a:lnTo>
                    <a:pt x="974" y="35"/>
                  </a:lnTo>
                  <a:cubicBezTo>
                    <a:pt x="984" y="35"/>
                    <a:pt x="992" y="28"/>
                    <a:pt x="992" y="18"/>
                  </a:cubicBezTo>
                  <a:cubicBezTo>
                    <a:pt x="992" y="8"/>
                    <a:pt x="984" y="0"/>
                    <a:pt x="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69" name="Google Shape;769;p64"/>
          <p:cNvPicPr preferRelativeResize="0"/>
          <p:nvPr/>
        </p:nvPicPr>
        <p:blipFill rotWithShape="1">
          <a:blip r:embed="rId3">
            <a:alphaModFix/>
          </a:blip>
          <a:srcRect b="12188" l="0" r="28693" t="0"/>
          <a:stretch/>
        </p:blipFill>
        <p:spPr>
          <a:xfrm>
            <a:off x="720000" y="3336525"/>
            <a:ext cx="2375101" cy="1245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64"/>
          <p:cNvPicPr preferRelativeResize="0"/>
          <p:nvPr/>
        </p:nvPicPr>
        <p:blipFill rotWithShape="1">
          <a:blip r:embed="rId4">
            <a:alphaModFix/>
          </a:blip>
          <a:srcRect b="0" l="22496" r="19072" t="0"/>
          <a:stretch/>
        </p:blipFill>
        <p:spPr>
          <a:xfrm>
            <a:off x="6403175" y="3213013"/>
            <a:ext cx="1472201" cy="13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1475" y="3336517"/>
            <a:ext cx="2121051" cy="11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65"/>
          <p:cNvSpPr/>
          <p:nvPr/>
        </p:nvSpPr>
        <p:spPr>
          <a:xfrm>
            <a:off x="1349275" y="1215775"/>
            <a:ext cx="540000" cy="540000"/>
          </a:xfrm>
          <a:prstGeom prst="roundRect">
            <a:avLst>
              <a:gd fmla="val 24522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01</a:t>
            </a:r>
            <a:endParaRPr i="1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777" name="Google Shape;777;p65"/>
          <p:cNvSpPr/>
          <p:nvPr/>
        </p:nvSpPr>
        <p:spPr>
          <a:xfrm>
            <a:off x="3313200" y="1215775"/>
            <a:ext cx="540000" cy="540000"/>
          </a:xfrm>
          <a:prstGeom prst="roundRect">
            <a:avLst>
              <a:gd fmla="val 24522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02</a:t>
            </a:r>
            <a:endParaRPr i="1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778" name="Google Shape;778;p65"/>
          <p:cNvSpPr/>
          <p:nvPr/>
        </p:nvSpPr>
        <p:spPr>
          <a:xfrm>
            <a:off x="5277113" y="1215775"/>
            <a:ext cx="540000" cy="540000"/>
          </a:xfrm>
          <a:prstGeom prst="roundRect">
            <a:avLst>
              <a:gd fmla="val 24522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03</a:t>
            </a:r>
            <a:endParaRPr i="1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779" name="Google Shape;779;p65"/>
          <p:cNvSpPr/>
          <p:nvPr/>
        </p:nvSpPr>
        <p:spPr>
          <a:xfrm>
            <a:off x="7241050" y="1215775"/>
            <a:ext cx="540000" cy="540000"/>
          </a:xfrm>
          <a:prstGeom prst="roundRect">
            <a:avLst>
              <a:gd fmla="val 24522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04</a:t>
            </a:r>
            <a:endParaRPr i="1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780" name="Google Shape;780;p65"/>
          <p:cNvSpPr/>
          <p:nvPr/>
        </p:nvSpPr>
        <p:spPr>
          <a:xfrm>
            <a:off x="1349275" y="3014350"/>
            <a:ext cx="540000" cy="540000"/>
          </a:xfrm>
          <a:prstGeom prst="roundRect">
            <a:avLst>
              <a:gd fmla="val 24522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08</a:t>
            </a:r>
            <a:endParaRPr i="1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781" name="Google Shape;781;p65"/>
          <p:cNvSpPr/>
          <p:nvPr/>
        </p:nvSpPr>
        <p:spPr>
          <a:xfrm>
            <a:off x="3313225" y="3014350"/>
            <a:ext cx="540000" cy="540000"/>
          </a:xfrm>
          <a:prstGeom prst="roundRect">
            <a:avLst>
              <a:gd fmla="val 24522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07</a:t>
            </a:r>
            <a:endParaRPr i="1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782" name="Google Shape;782;p65"/>
          <p:cNvSpPr/>
          <p:nvPr/>
        </p:nvSpPr>
        <p:spPr>
          <a:xfrm>
            <a:off x="5277125" y="3014350"/>
            <a:ext cx="540000" cy="540000"/>
          </a:xfrm>
          <a:prstGeom prst="roundRect">
            <a:avLst>
              <a:gd fmla="val 24522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06</a:t>
            </a:r>
            <a:endParaRPr i="1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783" name="Google Shape;783;p65"/>
          <p:cNvSpPr/>
          <p:nvPr/>
        </p:nvSpPr>
        <p:spPr>
          <a:xfrm>
            <a:off x="7241025" y="3014350"/>
            <a:ext cx="540000" cy="540000"/>
          </a:xfrm>
          <a:prstGeom prst="roundRect">
            <a:avLst>
              <a:gd fmla="val 24522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05</a:t>
            </a:r>
            <a:endParaRPr i="1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784" name="Google Shape;784;p6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785" name="Google Shape;785;p65"/>
          <p:cNvSpPr txBox="1"/>
          <p:nvPr/>
        </p:nvSpPr>
        <p:spPr>
          <a:xfrm flipH="1">
            <a:off x="713125" y="1938775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Calculate the time </a:t>
            </a:r>
            <a:r>
              <a:rPr lang="en"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until the next hour</a:t>
            </a:r>
            <a:endParaRPr sz="1200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786" name="Google Shape;786;p65"/>
          <p:cNvSpPr txBox="1"/>
          <p:nvPr/>
        </p:nvSpPr>
        <p:spPr>
          <a:xfrm flipH="1">
            <a:off x="2638175" y="1938775"/>
            <a:ext cx="189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Generate prediction for the next hour</a:t>
            </a:r>
            <a:endParaRPr sz="1200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787" name="Google Shape;787;p65"/>
          <p:cNvSpPr txBox="1"/>
          <p:nvPr/>
        </p:nvSpPr>
        <p:spPr>
          <a:xfrm flipH="1">
            <a:off x="4508825" y="1938775"/>
            <a:ext cx="2076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Iterate through the predicted values for all area</a:t>
            </a:r>
            <a:endParaRPr sz="1200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788" name="Google Shape;788;p65"/>
          <p:cNvSpPr txBox="1"/>
          <p:nvPr/>
        </p:nvSpPr>
        <p:spPr>
          <a:xfrm flipH="1">
            <a:off x="6604825" y="1938775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Recommend the area with highest ratio</a:t>
            </a:r>
            <a:endParaRPr sz="1200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789" name="Google Shape;789;p65"/>
          <p:cNvSpPr txBox="1"/>
          <p:nvPr/>
        </p:nvSpPr>
        <p:spPr>
          <a:xfrm flipH="1">
            <a:off x="713125" y="3736297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Provide the direction to the destination</a:t>
            </a:r>
            <a:endParaRPr sz="1200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790" name="Google Shape;790;p65"/>
          <p:cNvSpPr txBox="1"/>
          <p:nvPr/>
        </p:nvSpPr>
        <p:spPr>
          <a:xfrm flipH="1">
            <a:off x="2677025" y="3736297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If not, provide the next highest ratio</a:t>
            </a:r>
            <a:endParaRPr sz="1200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791" name="Google Shape;791;p65"/>
          <p:cNvSpPr txBox="1"/>
          <p:nvPr/>
        </p:nvSpPr>
        <p:spPr>
          <a:xfrm flipH="1">
            <a:off x="4640925" y="3736301"/>
            <a:ext cx="1812300" cy="74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Check if the time required is less than the time until next hour</a:t>
            </a:r>
            <a:endParaRPr sz="1200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792" name="Google Shape;792;p65"/>
          <p:cNvSpPr txBox="1"/>
          <p:nvPr/>
        </p:nvSpPr>
        <p:spPr>
          <a:xfrm flipH="1">
            <a:off x="6604825" y="3736301"/>
            <a:ext cx="1812300" cy="74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Calculate the time required from origin to the recommended area</a:t>
            </a:r>
            <a:endParaRPr sz="1200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cxnSp>
        <p:nvCxnSpPr>
          <p:cNvPr id="793" name="Google Shape;793;p65"/>
          <p:cNvCxnSpPr>
            <a:stCxn id="776" idx="2"/>
            <a:endCxn id="785" idx="0"/>
          </p:cNvCxnSpPr>
          <p:nvPr/>
        </p:nvCxnSpPr>
        <p:spPr>
          <a:xfrm>
            <a:off x="1619275" y="1755775"/>
            <a:ext cx="0" cy="18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794" name="Google Shape;794;p65"/>
          <p:cNvCxnSpPr>
            <a:stCxn id="777" idx="2"/>
            <a:endCxn id="786" idx="0"/>
          </p:cNvCxnSpPr>
          <p:nvPr/>
        </p:nvCxnSpPr>
        <p:spPr>
          <a:xfrm>
            <a:off x="3583200" y="1755775"/>
            <a:ext cx="0" cy="18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795" name="Google Shape;795;p65"/>
          <p:cNvCxnSpPr>
            <a:stCxn id="778" idx="2"/>
            <a:endCxn id="787" idx="0"/>
          </p:cNvCxnSpPr>
          <p:nvPr/>
        </p:nvCxnSpPr>
        <p:spPr>
          <a:xfrm>
            <a:off x="5547113" y="1755775"/>
            <a:ext cx="0" cy="18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796" name="Google Shape;796;p65"/>
          <p:cNvCxnSpPr>
            <a:stCxn id="779" idx="2"/>
            <a:endCxn id="788" idx="0"/>
          </p:cNvCxnSpPr>
          <p:nvPr/>
        </p:nvCxnSpPr>
        <p:spPr>
          <a:xfrm>
            <a:off x="7511050" y="1755775"/>
            <a:ext cx="0" cy="18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797" name="Google Shape;797;p65"/>
          <p:cNvCxnSpPr>
            <a:stCxn id="780" idx="2"/>
            <a:endCxn id="789" idx="0"/>
          </p:cNvCxnSpPr>
          <p:nvPr/>
        </p:nvCxnSpPr>
        <p:spPr>
          <a:xfrm>
            <a:off x="1619275" y="3554350"/>
            <a:ext cx="0" cy="18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798" name="Google Shape;798;p65"/>
          <p:cNvCxnSpPr>
            <a:stCxn id="781" idx="2"/>
            <a:endCxn id="790" idx="0"/>
          </p:cNvCxnSpPr>
          <p:nvPr/>
        </p:nvCxnSpPr>
        <p:spPr>
          <a:xfrm>
            <a:off x="3583225" y="3554350"/>
            <a:ext cx="0" cy="18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799" name="Google Shape;799;p65"/>
          <p:cNvCxnSpPr>
            <a:stCxn id="782" idx="2"/>
            <a:endCxn id="791" idx="0"/>
          </p:cNvCxnSpPr>
          <p:nvPr/>
        </p:nvCxnSpPr>
        <p:spPr>
          <a:xfrm>
            <a:off x="5547125" y="3554350"/>
            <a:ext cx="0" cy="18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800" name="Google Shape;800;p65"/>
          <p:cNvCxnSpPr>
            <a:stCxn id="783" idx="2"/>
            <a:endCxn id="792" idx="0"/>
          </p:cNvCxnSpPr>
          <p:nvPr/>
        </p:nvCxnSpPr>
        <p:spPr>
          <a:xfrm>
            <a:off x="7511025" y="3554350"/>
            <a:ext cx="0" cy="18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801" name="Google Shape;801;p65"/>
          <p:cNvCxnSpPr>
            <a:stCxn id="779" idx="3"/>
            <a:endCxn id="783" idx="3"/>
          </p:cNvCxnSpPr>
          <p:nvPr/>
        </p:nvCxnSpPr>
        <p:spPr>
          <a:xfrm>
            <a:off x="7781050" y="1485775"/>
            <a:ext cx="600" cy="1798500"/>
          </a:xfrm>
          <a:prstGeom prst="bentConnector3">
            <a:avLst>
              <a:gd fmla="val 109241667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2" name="Google Shape;802;p65"/>
          <p:cNvCxnSpPr>
            <a:stCxn id="776" idx="3"/>
            <a:endCxn id="777" idx="1"/>
          </p:cNvCxnSpPr>
          <p:nvPr/>
        </p:nvCxnSpPr>
        <p:spPr>
          <a:xfrm>
            <a:off x="1889275" y="1485775"/>
            <a:ext cx="1423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3" name="Google Shape;803;p65"/>
          <p:cNvCxnSpPr>
            <a:stCxn id="777" idx="3"/>
            <a:endCxn id="778" idx="1"/>
          </p:cNvCxnSpPr>
          <p:nvPr/>
        </p:nvCxnSpPr>
        <p:spPr>
          <a:xfrm>
            <a:off x="3853200" y="1485775"/>
            <a:ext cx="1423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4" name="Google Shape;804;p65"/>
          <p:cNvCxnSpPr>
            <a:stCxn id="778" idx="3"/>
            <a:endCxn id="779" idx="1"/>
          </p:cNvCxnSpPr>
          <p:nvPr/>
        </p:nvCxnSpPr>
        <p:spPr>
          <a:xfrm>
            <a:off x="5817113" y="1485775"/>
            <a:ext cx="1423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5" name="Google Shape;805;p65"/>
          <p:cNvCxnSpPr>
            <a:stCxn id="780" idx="3"/>
            <a:endCxn id="781" idx="1"/>
          </p:cNvCxnSpPr>
          <p:nvPr/>
        </p:nvCxnSpPr>
        <p:spPr>
          <a:xfrm>
            <a:off x="1889275" y="3284350"/>
            <a:ext cx="1424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6" name="Google Shape;806;p65"/>
          <p:cNvCxnSpPr>
            <a:stCxn id="781" idx="3"/>
            <a:endCxn id="782" idx="1"/>
          </p:cNvCxnSpPr>
          <p:nvPr/>
        </p:nvCxnSpPr>
        <p:spPr>
          <a:xfrm>
            <a:off x="3853225" y="3284350"/>
            <a:ext cx="1423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7" name="Google Shape;807;p65"/>
          <p:cNvCxnSpPr>
            <a:stCxn id="782" idx="3"/>
            <a:endCxn id="783" idx="1"/>
          </p:cNvCxnSpPr>
          <p:nvPr/>
        </p:nvCxnSpPr>
        <p:spPr>
          <a:xfrm>
            <a:off x="5817125" y="3284350"/>
            <a:ext cx="1423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Google Shape;81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2950" y="1962601"/>
            <a:ext cx="5636349" cy="26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9825" y="1154950"/>
            <a:ext cx="3058330" cy="767850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6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Recommender System</a:t>
            </a:r>
            <a:endParaRPr/>
          </a:p>
        </p:txBody>
      </p:sp>
      <p:sp>
        <p:nvSpPr>
          <p:cNvPr id="815" name="Google Shape;815;p66"/>
          <p:cNvSpPr/>
          <p:nvPr/>
        </p:nvSpPr>
        <p:spPr>
          <a:xfrm>
            <a:off x="3109825" y="1154950"/>
            <a:ext cx="1981200" cy="128700"/>
          </a:xfrm>
          <a:prstGeom prst="rect">
            <a:avLst/>
          </a:prstGeom>
          <a:noFill/>
          <a:ln cap="flat" cmpd="sng" w="19050">
            <a:solidFill>
              <a:srgbClr val="00C3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816" name="Google Shape;816;p66"/>
          <p:cNvSpPr/>
          <p:nvPr/>
        </p:nvSpPr>
        <p:spPr>
          <a:xfrm>
            <a:off x="3109825" y="1470700"/>
            <a:ext cx="2433900" cy="409200"/>
          </a:xfrm>
          <a:prstGeom prst="rect">
            <a:avLst/>
          </a:prstGeom>
          <a:noFill/>
          <a:ln cap="flat" cmpd="sng" w="19050">
            <a:solidFill>
              <a:srgbClr val="00C3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817" name="Google Shape;817;p66"/>
          <p:cNvSpPr/>
          <p:nvPr/>
        </p:nvSpPr>
        <p:spPr>
          <a:xfrm>
            <a:off x="3109825" y="1996825"/>
            <a:ext cx="1492200" cy="190200"/>
          </a:xfrm>
          <a:prstGeom prst="rect">
            <a:avLst/>
          </a:prstGeom>
          <a:noFill/>
          <a:ln cap="flat" cmpd="sng" w="19050">
            <a:solidFill>
              <a:srgbClr val="00C3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818" name="Google Shape;818;p66"/>
          <p:cNvSpPr txBox="1"/>
          <p:nvPr>
            <p:ph idx="4294967295" type="subTitle"/>
          </p:nvPr>
        </p:nvSpPr>
        <p:spPr>
          <a:xfrm>
            <a:off x="720000" y="1211713"/>
            <a:ext cx="2219100" cy="17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Scenario: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taxi driver is driving at Tanjong Pagar area on a weekday at 16:41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He/she is looking where are the areas with high demand/supply ratio at 17:00 time frame within their reach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Google Shape;823;p6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806" l="0" r="0" t="7798"/>
          <a:stretch/>
        </p:blipFill>
        <p:spPr>
          <a:xfrm>
            <a:off x="-50" y="0"/>
            <a:ext cx="9144003" cy="5143501"/>
          </a:xfrm>
          <a:prstGeom prst="rect">
            <a:avLst/>
          </a:prstGeom>
        </p:spPr>
      </p:pic>
      <p:sp>
        <p:nvSpPr>
          <p:cNvPr id="824" name="Google Shape;824;p67"/>
          <p:cNvSpPr txBox="1"/>
          <p:nvPr>
            <p:ph type="title"/>
          </p:nvPr>
        </p:nvSpPr>
        <p:spPr>
          <a:xfrm>
            <a:off x="720000" y="4123600"/>
            <a:ext cx="7704000" cy="4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katab"/>
                <a:ea typeface="Akatab"/>
                <a:cs typeface="Akatab"/>
                <a:sym typeface="Akatab"/>
              </a:rPr>
              <a:t>Now, let’s open </a:t>
            </a:r>
            <a:r>
              <a:rPr b="1" lang="en" u="sng">
                <a:latin typeface="Akatab"/>
                <a:ea typeface="Akatab"/>
                <a:cs typeface="Akatab"/>
                <a:sym typeface="Akatab"/>
                <a:hlinkClick r:id="rId4"/>
              </a:rPr>
              <a:t>Streamlit</a:t>
            </a:r>
            <a:r>
              <a:rPr b="1" lang="en">
                <a:latin typeface="Akatab"/>
                <a:ea typeface="Akatab"/>
                <a:cs typeface="Akatab"/>
                <a:sym typeface="Akatab"/>
              </a:rPr>
              <a:t> to view the app</a:t>
            </a:r>
            <a:endParaRPr b="1">
              <a:latin typeface="Akatab"/>
              <a:ea typeface="Akatab"/>
              <a:cs typeface="Akatab"/>
              <a:sym typeface="Akatab"/>
            </a:endParaRPr>
          </a:p>
        </p:txBody>
      </p:sp>
      <p:grpSp>
        <p:nvGrpSpPr>
          <p:cNvPr id="825" name="Google Shape;825;p67"/>
          <p:cNvGrpSpPr/>
          <p:nvPr/>
        </p:nvGrpSpPr>
        <p:grpSpPr>
          <a:xfrm>
            <a:off x="270300" y="-308"/>
            <a:ext cx="8685975" cy="2599500"/>
            <a:chOff x="270300" y="-308"/>
            <a:chExt cx="8685975" cy="2599500"/>
          </a:xfrm>
        </p:grpSpPr>
        <p:sp>
          <p:nvSpPr>
            <p:cNvPr id="826" name="Google Shape;826;p67"/>
            <p:cNvSpPr/>
            <p:nvPr/>
          </p:nvSpPr>
          <p:spPr>
            <a:xfrm flipH="1">
              <a:off x="8874375" y="1559992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827" name="Google Shape;827;p67"/>
            <p:cNvCxnSpPr>
              <a:stCxn id="826" idx="0"/>
            </p:cNvCxnSpPr>
            <p:nvPr/>
          </p:nvCxnSpPr>
          <p:spPr>
            <a:xfrm rot="10800000">
              <a:off x="8915325" y="-308"/>
              <a:ext cx="0" cy="1560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28" name="Google Shape;828;p67"/>
            <p:cNvSpPr/>
            <p:nvPr/>
          </p:nvSpPr>
          <p:spPr>
            <a:xfrm flipH="1">
              <a:off x="270300" y="2093392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829" name="Google Shape;829;p67"/>
            <p:cNvCxnSpPr>
              <a:stCxn id="828" idx="0"/>
            </p:cNvCxnSpPr>
            <p:nvPr/>
          </p:nvCxnSpPr>
          <p:spPr>
            <a:xfrm rot="10800000">
              <a:off x="311250" y="7192"/>
              <a:ext cx="0" cy="2086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2"/>
          <p:cNvSpPr txBox="1"/>
          <p:nvPr>
            <p:ph idx="1" type="subTitle"/>
          </p:nvPr>
        </p:nvSpPr>
        <p:spPr>
          <a:xfrm>
            <a:off x="791325" y="1668475"/>
            <a:ext cx="3991200" cy="24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T</a:t>
            </a:r>
            <a:r>
              <a:rPr lang="en" sz="1400"/>
              <a:t>axi drivers continue to grapple with falling incomes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Ever-rising overhead costs, competition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Lower passenger pick-ups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Commuters continue to deal with longer waiting times and higher price surges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Demand from local and tourists recovers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Certain areas are more affected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3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2856"/>
          <a:stretch/>
        </p:blipFill>
        <p:spPr>
          <a:xfrm>
            <a:off x="5144100" y="1870825"/>
            <a:ext cx="3279900" cy="2087400"/>
          </a:xfrm>
          <a:prstGeom prst="roundRect">
            <a:avLst>
              <a:gd fmla="val 16667" name="adj"/>
            </a:avLst>
          </a:prstGeom>
        </p:spPr>
      </p:pic>
      <p:sp>
        <p:nvSpPr>
          <p:cNvPr id="308" name="Google Shape;308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Problem</a:t>
            </a:r>
            <a:r>
              <a:rPr lang="en"/>
              <a:t> Statement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68"/>
          <p:cNvSpPr txBox="1"/>
          <p:nvPr>
            <p:ph type="title"/>
          </p:nvPr>
        </p:nvSpPr>
        <p:spPr>
          <a:xfrm>
            <a:off x="961425" y="2680575"/>
            <a:ext cx="4383600" cy="17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835" name="Google Shape;835;p68"/>
          <p:cNvSpPr txBox="1"/>
          <p:nvPr>
            <p:ph idx="2" type="title"/>
          </p:nvPr>
        </p:nvSpPr>
        <p:spPr>
          <a:xfrm>
            <a:off x="961425" y="1649425"/>
            <a:ext cx="10323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/>
              <a:t>06</a:t>
            </a:r>
            <a:endParaRPr i="0"/>
          </a:p>
        </p:txBody>
      </p:sp>
      <p:grpSp>
        <p:nvGrpSpPr>
          <p:cNvPr id="836" name="Google Shape;836;p68"/>
          <p:cNvGrpSpPr/>
          <p:nvPr/>
        </p:nvGrpSpPr>
        <p:grpSpPr>
          <a:xfrm>
            <a:off x="188271" y="722355"/>
            <a:ext cx="4707300" cy="81900"/>
            <a:chOff x="196113" y="722355"/>
            <a:chExt cx="4707300" cy="81900"/>
          </a:xfrm>
        </p:grpSpPr>
        <p:sp>
          <p:nvSpPr>
            <p:cNvPr id="837" name="Google Shape;837;p68"/>
            <p:cNvSpPr/>
            <p:nvPr/>
          </p:nvSpPr>
          <p:spPr>
            <a:xfrm flipH="1" rot="-5400000">
              <a:off x="4609563" y="510405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838" name="Google Shape;838;p68"/>
            <p:cNvCxnSpPr>
              <a:stCxn id="837" idx="0"/>
            </p:cNvCxnSpPr>
            <p:nvPr/>
          </p:nvCxnSpPr>
          <p:spPr>
            <a:xfrm rot="10800000">
              <a:off x="196113" y="763305"/>
              <a:ext cx="420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39" name="Google Shape;839;p68"/>
          <p:cNvGrpSpPr/>
          <p:nvPr/>
        </p:nvGrpSpPr>
        <p:grpSpPr>
          <a:xfrm>
            <a:off x="8402038" y="1961930"/>
            <a:ext cx="81900" cy="2993100"/>
            <a:chOff x="8615038" y="1961930"/>
            <a:chExt cx="81900" cy="2993100"/>
          </a:xfrm>
        </p:grpSpPr>
        <p:sp>
          <p:nvSpPr>
            <p:cNvPr id="840" name="Google Shape;840;p68"/>
            <p:cNvSpPr/>
            <p:nvPr/>
          </p:nvSpPr>
          <p:spPr>
            <a:xfrm>
              <a:off x="8615038" y="1961930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841" name="Google Shape;841;p68"/>
            <p:cNvCxnSpPr>
              <a:stCxn id="840" idx="2"/>
            </p:cNvCxnSpPr>
            <p:nvPr/>
          </p:nvCxnSpPr>
          <p:spPr>
            <a:xfrm>
              <a:off x="8655988" y="2467730"/>
              <a:ext cx="0" cy="2487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842" name="Google Shape;842;p68"/>
          <p:cNvSpPr txBox="1"/>
          <p:nvPr/>
        </p:nvSpPr>
        <p:spPr>
          <a:xfrm>
            <a:off x="961425" y="3764275"/>
            <a:ext cx="48171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CFCFC"/>
                </a:solidFill>
                <a:latin typeface="Akatab"/>
                <a:ea typeface="Akatab"/>
                <a:cs typeface="Akatab"/>
                <a:sym typeface="Akatab"/>
              </a:rPr>
              <a:t>Summary of project, limitation and future improvements</a:t>
            </a:r>
            <a:endParaRPr>
              <a:solidFill>
                <a:srgbClr val="FCFCFC"/>
              </a:solidFill>
              <a:latin typeface="Akatab"/>
              <a:ea typeface="Akatab"/>
              <a:cs typeface="Akatab"/>
              <a:sym typeface="Akat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CFCFC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69"/>
          <p:cNvSpPr txBox="1"/>
          <p:nvPr>
            <p:ph idx="4" type="subTitle"/>
          </p:nvPr>
        </p:nvSpPr>
        <p:spPr>
          <a:xfrm>
            <a:off x="4870333" y="2355325"/>
            <a:ext cx="3153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848" name="Google Shape;848;p69"/>
          <p:cNvSpPr txBox="1"/>
          <p:nvPr>
            <p:ph type="title"/>
          </p:nvPr>
        </p:nvSpPr>
        <p:spPr>
          <a:xfrm>
            <a:off x="8724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849" name="Google Shape;849;p69"/>
          <p:cNvSpPr txBox="1"/>
          <p:nvPr>
            <p:ph idx="1" type="subTitle"/>
          </p:nvPr>
        </p:nvSpPr>
        <p:spPr>
          <a:xfrm>
            <a:off x="4870333" y="2920120"/>
            <a:ext cx="3153900" cy="14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a model with SimpleRNN to predict taxi demand/supply ratio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predicted values, build a recommender system to guide taxi drivers to the areas with highest ratio</a:t>
            </a:r>
            <a:endParaRPr/>
          </a:p>
        </p:txBody>
      </p:sp>
      <p:sp>
        <p:nvSpPr>
          <p:cNvPr id="850" name="Google Shape;850;p69"/>
          <p:cNvSpPr/>
          <p:nvPr/>
        </p:nvSpPr>
        <p:spPr>
          <a:xfrm>
            <a:off x="2329199" y="1457175"/>
            <a:ext cx="753600" cy="753600"/>
          </a:xfrm>
          <a:prstGeom prst="roundRect">
            <a:avLst>
              <a:gd fmla="val 24522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851" name="Google Shape;851;p69"/>
          <p:cNvSpPr/>
          <p:nvPr/>
        </p:nvSpPr>
        <p:spPr>
          <a:xfrm>
            <a:off x="6070483" y="1457175"/>
            <a:ext cx="753600" cy="753600"/>
          </a:xfrm>
          <a:prstGeom prst="roundRect">
            <a:avLst>
              <a:gd fmla="val 24522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grpSp>
        <p:nvGrpSpPr>
          <p:cNvPr id="852" name="Google Shape;852;p69"/>
          <p:cNvGrpSpPr/>
          <p:nvPr/>
        </p:nvGrpSpPr>
        <p:grpSpPr>
          <a:xfrm>
            <a:off x="6266196" y="1628477"/>
            <a:ext cx="362174" cy="410988"/>
            <a:chOff x="4298760" y="390960"/>
            <a:chExt cx="381960" cy="433440"/>
          </a:xfrm>
        </p:grpSpPr>
        <p:sp>
          <p:nvSpPr>
            <p:cNvPr id="853" name="Google Shape;853;p69"/>
            <p:cNvSpPr/>
            <p:nvPr/>
          </p:nvSpPr>
          <p:spPr>
            <a:xfrm>
              <a:off x="4500360" y="599040"/>
              <a:ext cx="170640" cy="225360"/>
            </a:xfrm>
            <a:custGeom>
              <a:rect b="b" l="l" r="r" t="t"/>
              <a:pathLst>
                <a:path extrusionOk="0" h="626" w="474">
                  <a:moveTo>
                    <a:pt x="461" y="1"/>
                  </a:moveTo>
                  <a:cubicBezTo>
                    <a:pt x="451" y="-2"/>
                    <a:pt x="441" y="4"/>
                    <a:pt x="438" y="14"/>
                  </a:cubicBezTo>
                  <a:cubicBezTo>
                    <a:pt x="409" y="106"/>
                    <a:pt x="356" y="206"/>
                    <a:pt x="282" y="309"/>
                  </a:cubicBezTo>
                  <a:cubicBezTo>
                    <a:pt x="279" y="313"/>
                    <a:pt x="278" y="317"/>
                    <a:pt x="279" y="322"/>
                  </a:cubicBezTo>
                  <a:lnTo>
                    <a:pt x="322" y="590"/>
                  </a:lnTo>
                  <a:lnTo>
                    <a:pt x="18" y="590"/>
                  </a:lnTo>
                  <a:cubicBezTo>
                    <a:pt x="7" y="590"/>
                    <a:pt x="0" y="598"/>
                    <a:pt x="0" y="608"/>
                  </a:cubicBezTo>
                  <a:cubicBezTo>
                    <a:pt x="0" y="618"/>
                    <a:pt x="7" y="626"/>
                    <a:pt x="18" y="626"/>
                  </a:cubicBezTo>
                  <a:lnTo>
                    <a:pt x="344" y="626"/>
                  </a:lnTo>
                  <a:cubicBezTo>
                    <a:pt x="350" y="626"/>
                    <a:pt x="353" y="623"/>
                    <a:pt x="357" y="619"/>
                  </a:cubicBezTo>
                  <a:cubicBezTo>
                    <a:pt x="361" y="616"/>
                    <a:pt x="363" y="611"/>
                    <a:pt x="362" y="606"/>
                  </a:cubicBezTo>
                  <a:lnTo>
                    <a:pt x="317" y="323"/>
                  </a:lnTo>
                  <a:cubicBezTo>
                    <a:pt x="391" y="219"/>
                    <a:pt x="444" y="117"/>
                    <a:pt x="474" y="24"/>
                  </a:cubicBezTo>
                  <a:cubicBezTo>
                    <a:pt x="476" y="14"/>
                    <a:pt x="470" y="5"/>
                    <a:pt x="4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69"/>
            <p:cNvSpPr/>
            <p:nvPr/>
          </p:nvSpPr>
          <p:spPr>
            <a:xfrm>
              <a:off x="4298760" y="390960"/>
              <a:ext cx="381960" cy="433440"/>
            </a:xfrm>
            <a:custGeom>
              <a:rect b="b" l="l" r="r" t="t"/>
              <a:pathLst>
                <a:path extrusionOk="0" h="1204" w="1061">
                  <a:moveTo>
                    <a:pt x="966" y="164"/>
                  </a:moveTo>
                  <a:cubicBezTo>
                    <a:pt x="922" y="112"/>
                    <a:pt x="862" y="71"/>
                    <a:pt x="791" y="42"/>
                  </a:cubicBezTo>
                  <a:cubicBezTo>
                    <a:pt x="724" y="15"/>
                    <a:pt x="648" y="0"/>
                    <a:pt x="572" y="0"/>
                  </a:cubicBezTo>
                  <a:cubicBezTo>
                    <a:pt x="427" y="0"/>
                    <a:pt x="314" y="49"/>
                    <a:pt x="235" y="146"/>
                  </a:cubicBezTo>
                  <a:cubicBezTo>
                    <a:pt x="171" y="225"/>
                    <a:pt x="146" y="313"/>
                    <a:pt x="133" y="361"/>
                  </a:cubicBezTo>
                  <a:cubicBezTo>
                    <a:pt x="131" y="370"/>
                    <a:pt x="128" y="379"/>
                    <a:pt x="127" y="383"/>
                  </a:cubicBezTo>
                  <a:cubicBezTo>
                    <a:pt x="112" y="428"/>
                    <a:pt x="36" y="603"/>
                    <a:pt x="4" y="676"/>
                  </a:cubicBezTo>
                  <a:cubicBezTo>
                    <a:pt x="-2" y="690"/>
                    <a:pt x="0" y="706"/>
                    <a:pt x="8" y="719"/>
                  </a:cubicBezTo>
                  <a:cubicBezTo>
                    <a:pt x="17" y="732"/>
                    <a:pt x="32" y="739"/>
                    <a:pt x="48" y="739"/>
                  </a:cubicBezTo>
                  <a:lnTo>
                    <a:pt x="106" y="739"/>
                  </a:lnTo>
                  <a:cubicBezTo>
                    <a:pt x="114" y="780"/>
                    <a:pt x="140" y="901"/>
                    <a:pt x="160" y="951"/>
                  </a:cubicBezTo>
                  <a:cubicBezTo>
                    <a:pt x="178" y="998"/>
                    <a:pt x="221" y="1025"/>
                    <a:pt x="286" y="1030"/>
                  </a:cubicBezTo>
                  <a:cubicBezTo>
                    <a:pt x="312" y="1031"/>
                    <a:pt x="337" y="1029"/>
                    <a:pt x="353" y="1027"/>
                  </a:cubicBezTo>
                  <a:lnTo>
                    <a:pt x="383" y="1190"/>
                  </a:lnTo>
                  <a:cubicBezTo>
                    <a:pt x="386" y="1197"/>
                    <a:pt x="393" y="1204"/>
                    <a:pt x="402" y="1204"/>
                  </a:cubicBezTo>
                  <a:lnTo>
                    <a:pt x="504" y="1204"/>
                  </a:lnTo>
                  <a:cubicBezTo>
                    <a:pt x="514" y="1204"/>
                    <a:pt x="523" y="1196"/>
                    <a:pt x="523" y="1186"/>
                  </a:cubicBezTo>
                  <a:cubicBezTo>
                    <a:pt x="523" y="1176"/>
                    <a:pt x="514" y="1168"/>
                    <a:pt x="504" y="1168"/>
                  </a:cubicBezTo>
                  <a:lnTo>
                    <a:pt x="417" y="1168"/>
                  </a:lnTo>
                  <a:lnTo>
                    <a:pt x="387" y="1003"/>
                  </a:lnTo>
                  <a:cubicBezTo>
                    <a:pt x="386" y="999"/>
                    <a:pt x="382" y="994"/>
                    <a:pt x="378" y="991"/>
                  </a:cubicBezTo>
                  <a:cubicBezTo>
                    <a:pt x="374" y="988"/>
                    <a:pt x="369" y="988"/>
                    <a:pt x="364" y="989"/>
                  </a:cubicBezTo>
                  <a:cubicBezTo>
                    <a:pt x="363" y="990"/>
                    <a:pt x="226" y="1020"/>
                    <a:pt x="193" y="939"/>
                  </a:cubicBezTo>
                  <a:cubicBezTo>
                    <a:pt x="171" y="882"/>
                    <a:pt x="140" y="720"/>
                    <a:pt x="139" y="718"/>
                  </a:cubicBezTo>
                  <a:cubicBezTo>
                    <a:pt x="138" y="710"/>
                    <a:pt x="130" y="703"/>
                    <a:pt x="121" y="703"/>
                  </a:cubicBezTo>
                  <a:lnTo>
                    <a:pt x="48" y="703"/>
                  </a:lnTo>
                  <a:cubicBezTo>
                    <a:pt x="42" y="703"/>
                    <a:pt x="40" y="700"/>
                    <a:pt x="39" y="699"/>
                  </a:cubicBezTo>
                  <a:cubicBezTo>
                    <a:pt x="38" y="698"/>
                    <a:pt x="37" y="694"/>
                    <a:pt x="38" y="690"/>
                  </a:cubicBezTo>
                  <a:cubicBezTo>
                    <a:pt x="78" y="598"/>
                    <a:pt x="146" y="439"/>
                    <a:pt x="162" y="394"/>
                  </a:cubicBezTo>
                  <a:cubicBezTo>
                    <a:pt x="164" y="389"/>
                    <a:pt x="166" y="380"/>
                    <a:pt x="169" y="370"/>
                  </a:cubicBezTo>
                  <a:cubicBezTo>
                    <a:pt x="194" y="278"/>
                    <a:pt x="262" y="36"/>
                    <a:pt x="572" y="36"/>
                  </a:cubicBezTo>
                  <a:cubicBezTo>
                    <a:pt x="643" y="36"/>
                    <a:pt x="714" y="49"/>
                    <a:pt x="777" y="75"/>
                  </a:cubicBezTo>
                  <a:cubicBezTo>
                    <a:pt x="842" y="101"/>
                    <a:pt x="897" y="139"/>
                    <a:pt x="939" y="187"/>
                  </a:cubicBezTo>
                  <a:cubicBezTo>
                    <a:pt x="1015" y="275"/>
                    <a:pt x="1041" y="391"/>
                    <a:pt x="1015" y="525"/>
                  </a:cubicBezTo>
                  <a:cubicBezTo>
                    <a:pt x="1013" y="534"/>
                    <a:pt x="1019" y="544"/>
                    <a:pt x="1030" y="545"/>
                  </a:cubicBezTo>
                  <a:cubicBezTo>
                    <a:pt x="1040" y="547"/>
                    <a:pt x="1050" y="540"/>
                    <a:pt x="1051" y="530"/>
                  </a:cubicBezTo>
                  <a:cubicBezTo>
                    <a:pt x="1079" y="387"/>
                    <a:pt x="1050" y="260"/>
                    <a:pt x="966" y="1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69"/>
            <p:cNvSpPr/>
            <p:nvPr/>
          </p:nvSpPr>
          <p:spPr>
            <a:xfrm>
              <a:off x="4424040" y="500760"/>
              <a:ext cx="171360" cy="246240"/>
            </a:xfrm>
            <a:custGeom>
              <a:rect b="b" l="l" r="r" t="t"/>
              <a:pathLst>
                <a:path extrusionOk="0" h="684" w="476">
                  <a:moveTo>
                    <a:pt x="238" y="0"/>
                  </a:moveTo>
                  <a:cubicBezTo>
                    <a:pt x="107" y="0"/>
                    <a:pt x="0" y="103"/>
                    <a:pt x="0" y="230"/>
                  </a:cubicBezTo>
                  <a:cubicBezTo>
                    <a:pt x="0" y="273"/>
                    <a:pt x="14" y="317"/>
                    <a:pt x="39" y="355"/>
                  </a:cubicBezTo>
                  <a:lnTo>
                    <a:pt x="39" y="355"/>
                  </a:lnTo>
                  <a:lnTo>
                    <a:pt x="39" y="355"/>
                  </a:lnTo>
                  <a:cubicBezTo>
                    <a:pt x="40" y="356"/>
                    <a:pt x="40" y="357"/>
                    <a:pt x="41" y="357"/>
                  </a:cubicBezTo>
                  <a:cubicBezTo>
                    <a:pt x="44" y="364"/>
                    <a:pt x="49" y="369"/>
                    <a:pt x="52" y="375"/>
                  </a:cubicBezTo>
                  <a:cubicBezTo>
                    <a:pt x="57" y="383"/>
                    <a:pt x="69" y="385"/>
                    <a:pt x="78" y="380"/>
                  </a:cubicBezTo>
                  <a:cubicBezTo>
                    <a:pt x="87" y="375"/>
                    <a:pt x="89" y="364"/>
                    <a:pt x="83" y="356"/>
                  </a:cubicBezTo>
                  <a:cubicBezTo>
                    <a:pt x="79" y="350"/>
                    <a:pt x="76" y="344"/>
                    <a:pt x="71" y="338"/>
                  </a:cubicBezTo>
                  <a:cubicBezTo>
                    <a:pt x="70" y="337"/>
                    <a:pt x="70" y="336"/>
                    <a:pt x="69" y="336"/>
                  </a:cubicBezTo>
                  <a:lnTo>
                    <a:pt x="69" y="335"/>
                  </a:lnTo>
                  <a:lnTo>
                    <a:pt x="69" y="335"/>
                  </a:lnTo>
                  <a:cubicBezTo>
                    <a:pt x="49" y="303"/>
                    <a:pt x="37" y="267"/>
                    <a:pt x="37" y="230"/>
                  </a:cubicBezTo>
                  <a:cubicBezTo>
                    <a:pt x="37" y="123"/>
                    <a:pt x="126" y="36"/>
                    <a:pt x="238" y="36"/>
                  </a:cubicBezTo>
                  <a:cubicBezTo>
                    <a:pt x="349" y="36"/>
                    <a:pt x="440" y="123"/>
                    <a:pt x="440" y="230"/>
                  </a:cubicBezTo>
                  <a:cubicBezTo>
                    <a:pt x="440" y="267"/>
                    <a:pt x="428" y="303"/>
                    <a:pt x="407" y="335"/>
                  </a:cubicBezTo>
                  <a:lnTo>
                    <a:pt x="407" y="335"/>
                  </a:lnTo>
                  <a:cubicBezTo>
                    <a:pt x="406" y="336"/>
                    <a:pt x="406" y="337"/>
                    <a:pt x="405" y="338"/>
                  </a:cubicBezTo>
                  <a:cubicBezTo>
                    <a:pt x="343" y="427"/>
                    <a:pt x="313" y="492"/>
                    <a:pt x="302" y="516"/>
                  </a:cubicBezTo>
                  <a:lnTo>
                    <a:pt x="278" y="516"/>
                  </a:lnTo>
                  <a:cubicBezTo>
                    <a:pt x="279" y="496"/>
                    <a:pt x="280" y="460"/>
                    <a:pt x="283" y="423"/>
                  </a:cubicBezTo>
                  <a:cubicBezTo>
                    <a:pt x="284" y="412"/>
                    <a:pt x="285" y="400"/>
                    <a:pt x="287" y="391"/>
                  </a:cubicBezTo>
                  <a:cubicBezTo>
                    <a:pt x="319" y="384"/>
                    <a:pt x="342" y="366"/>
                    <a:pt x="352" y="342"/>
                  </a:cubicBezTo>
                  <a:cubicBezTo>
                    <a:pt x="362" y="321"/>
                    <a:pt x="356" y="297"/>
                    <a:pt x="339" y="281"/>
                  </a:cubicBezTo>
                  <a:cubicBezTo>
                    <a:pt x="320" y="265"/>
                    <a:pt x="305" y="269"/>
                    <a:pt x="297" y="272"/>
                  </a:cubicBezTo>
                  <a:cubicBezTo>
                    <a:pt x="274" y="281"/>
                    <a:pt x="262" y="318"/>
                    <a:pt x="254" y="361"/>
                  </a:cubicBezTo>
                  <a:cubicBezTo>
                    <a:pt x="250" y="361"/>
                    <a:pt x="244" y="361"/>
                    <a:pt x="239" y="361"/>
                  </a:cubicBezTo>
                  <a:cubicBezTo>
                    <a:pt x="233" y="361"/>
                    <a:pt x="228" y="361"/>
                    <a:pt x="222" y="361"/>
                  </a:cubicBezTo>
                  <a:cubicBezTo>
                    <a:pt x="215" y="318"/>
                    <a:pt x="203" y="281"/>
                    <a:pt x="180" y="272"/>
                  </a:cubicBezTo>
                  <a:cubicBezTo>
                    <a:pt x="171" y="269"/>
                    <a:pt x="156" y="265"/>
                    <a:pt x="138" y="281"/>
                  </a:cubicBezTo>
                  <a:cubicBezTo>
                    <a:pt x="120" y="297"/>
                    <a:pt x="116" y="321"/>
                    <a:pt x="125" y="342"/>
                  </a:cubicBezTo>
                  <a:cubicBezTo>
                    <a:pt x="134" y="366"/>
                    <a:pt x="157" y="383"/>
                    <a:pt x="190" y="391"/>
                  </a:cubicBezTo>
                  <a:cubicBezTo>
                    <a:pt x="191" y="400"/>
                    <a:pt x="192" y="410"/>
                    <a:pt x="193" y="423"/>
                  </a:cubicBezTo>
                  <a:cubicBezTo>
                    <a:pt x="196" y="460"/>
                    <a:pt x="197" y="496"/>
                    <a:pt x="199" y="518"/>
                  </a:cubicBezTo>
                  <a:lnTo>
                    <a:pt x="175" y="518"/>
                  </a:lnTo>
                  <a:cubicBezTo>
                    <a:pt x="167" y="500"/>
                    <a:pt x="151" y="465"/>
                    <a:pt x="121" y="416"/>
                  </a:cubicBezTo>
                  <a:cubicBezTo>
                    <a:pt x="117" y="408"/>
                    <a:pt x="105" y="405"/>
                    <a:pt x="96" y="409"/>
                  </a:cubicBezTo>
                  <a:cubicBezTo>
                    <a:pt x="88" y="415"/>
                    <a:pt x="84" y="425"/>
                    <a:pt x="90" y="434"/>
                  </a:cubicBezTo>
                  <a:cubicBezTo>
                    <a:pt x="124" y="491"/>
                    <a:pt x="140" y="529"/>
                    <a:pt x="143" y="538"/>
                  </a:cubicBezTo>
                  <a:lnTo>
                    <a:pt x="143" y="576"/>
                  </a:lnTo>
                  <a:lnTo>
                    <a:pt x="139" y="576"/>
                  </a:lnTo>
                  <a:lnTo>
                    <a:pt x="139" y="576"/>
                  </a:lnTo>
                  <a:cubicBezTo>
                    <a:pt x="129" y="576"/>
                    <a:pt x="120" y="583"/>
                    <a:pt x="120" y="593"/>
                  </a:cubicBezTo>
                  <a:cubicBezTo>
                    <a:pt x="120" y="603"/>
                    <a:pt x="129" y="611"/>
                    <a:pt x="139" y="611"/>
                  </a:cubicBezTo>
                  <a:lnTo>
                    <a:pt x="145" y="611"/>
                  </a:lnTo>
                  <a:cubicBezTo>
                    <a:pt x="154" y="653"/>
                    <a:pt x="191" y="684"/>
                    <a:pt x="238" y="684"/>
                  </a:cubicBezTo>
                  <a:cubicBezTo>
                    <a:pt x="284" y="684"/>
                    <a:pt x="322" y="653"/>
                    <a:pt x="331" y="611"/>
                  </a:cubicBezTo>
                  <a:lnTo>
                    <a:pt x="338" y="611"/>
                  </a:lnTo>
                  <a:cubicBezTo>
                    <a:pt x="347" y="611"/>
                    <a:pt x="356" y="603"/>
                    <a:pt x="356" y="593"/>
                  </a:cubicBezTo>
                  <a:cubicBezTo>
                    <a:pt x="356" y="583"/>
                    <a:pt x="347" y="576"/>
                    <a:pt x="338" y="576"/>
                  </a:cubicBezTo>
                  <a:lnTo>
                    <a:pt x="333" y="576"/>
                  </a:lnTo>
                  <a:lnTo>
                    <a:pt x="333" y="538"/>
                  </a:lnTo>
                  <a:cubicBezTo>
                    <a:pt x="338" y="525"/>
                    <a:pt x="367" y="457"/>
                    <a:pt x="436" y="357"/>
                  </a:cubicBezTo>
                  <a:cubicBezTo>
                    <a:pt x="437" y="356"/>
                    <a:pt x="437" y="355"/>
                    <a:pt x="438" y="355"/>
                  </a:cubicBezTo>
                  <a:lnTo>
                    <a:pt x="438" y="354"/>
                  </a:lnTo>
                  <a:lnTo>
                    <a:pt x="438" y="354"/>
                  </a:lnTo>
                  <a:cubicBezTo>
                    <a:pt x="463" y="317"/>
                    <a:pt x="476" y="273"/>
                    <a:pt x="476" y="229"/>
                  </a:cubicBezTo>
                  <a:cubicBezTo>
                    <a:pt x="476" y="103"/>
                    <a:pt x="369" y="0"/>
                    <a:pt x="238" y="0"/>
                  </a:cubicBezTo>
                  <a:moveTo>
                    <a:pt x="311" y="306"/>
                  </a:moveTo>
                  <a:cubicBezTo>
                    <a:pt x="311" y="306"/>
                    <a:pt x="312" y="307"/>
                    <a:pt x="313" y="308"/>
                  </a:cubicBezTo>
                  <a:cubicBezTo>
                    <a:pt x="319" y="313"/>
                    <a:pt x="321" y="321"/>
                    <a:pt x="317" y="330"/>
                  </a:cubicBezTo>
                  <a:cubicBezTo>
                    <a:pt x="315" y="338"/>
                    <a:pt x="306" y="346"/>
                    <a:pt x="293" y="352"/>
                  </a:cubicBezTo>
                  <a:cubicBezTo>
                    <a:pt x="301" y="318"/>
                    <a:pt x="307" y="308"/>
                    <a:pt x="311" y="306"/>
                  </a:cubicBezTo>
                  <a:moveTo>
                    <a:pt x="158" y="330"/>
                  </a:moveTo>
                  <a:cubicBezTo>
                    <a:pt x="155" y="321"/>
                    <a:pt x="157" y="313"/>
                    <a:pt x="163" y="308"/>
                  </a:cubicBezTo>
                  <a:cubicBezTo>
                    <a:pt x="164" y="307"/>
                    <a:pt x="165" y="306"/>
                    <a:pt x="166" y="306"/>
                  </a:cubicBezTo>
                  <a:cubicBezTo>
                    <a:pt x="168" y="308"/>
                    <a:pt x="176" y="318"/>
                    <a:pt x="182" y="351"/>
                  </a:cubicBezTo>
                  <a:cubicBezTo>
                    <a:pt x="169" y="346"/>
                    <a:pt x="162" y="338"/>
                    <a:pt x="158" y="330"/>
                  </a:cubicBezTo>
                  <a:moveTo>
                    <a:pt x="249" y="397"/>
                  </a:moveTo>
                  <a:cubicBezTo>
                    <a:pt x="249" y="404"/>
                    <a:pt x="247" y="410"/>
                    <a:pt x="246" y="417"/>
                  </a:cubicBezTo>
                  <a:cubicBezTo>
                    <a:pt x="243" y="457"/>
                    <a:pt x="241" y="495"/>
                    <a:pt x="241" y="518"/>
                  </a:cubicBezTo>
                  <a:lnTo>
                    <a:pt x="235" y="518"/>
                  </a:lnTo>
                  <a:cubicBezTo>
                    <a:pt x="234" y="495"/>
                    <a:pt x="233" y="457"/>
                    <a:pt x="229" y="417"/>
                  </a:cubicBezTo>
                  <a:cubicBezTo>
                    <a:pt x="229" y="410"/>
                    <a:pt x="228" y="404"/>
                    <a:pt x="227" y="397"/>
                  </a:cubicBezTo>
                  <a:cubicBezTo>
                    <a:pt x="234" y="397"/>
                    <a:pt x="242" y="397"/>
                    <a:pt x="249" y="397"/>
                  </a:cubicBezTo>
                  <a:moveTo>
                    <a:pt x="238" y="649"/>
                  </a:moveTo>
                  <a:cubicBezTo>
                    <a:pt x="213" y="649"/>
                    <a:pt x="191" y="634"/>
                    <a:pt x="183" y="611"/>
                  </a:cubicBezTo>
                  <a:lnTo>
                    <a:pt x="293" y="611"/>
                  </a:lnTo>
                  <a:cubicBezTo>
                    <a:pt x="285" y="634"/>
                    <a:pt x="264" y="649"/>
                    <a:pt x="238" y="649"/>
                  </a:cubicBezTo>
                  <a:moveTo>
                    <a:pt x="296" y="576"/>
                  </a:moveTo>
                  <a:lnTo>
                    <a:pt x="180" y="576"/>
                  </a:lnTo>
                  <a:lnTo>
                    <a:pt x="180" y="552"/>
                  </a:lnTo>
                  <a:lnTo>
                    <a:pt x="296" y="552"/>
                  </a:lnTo>
                  <a:lnTo>
                    <a:pt x="296" y="5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69"/>
            <p:cNvSpPr/>
            <p:nvPr/>
          </p:nvSpPr>
          <p:spPr>
            <a:xfrm>
              <a:off x="4502880" y="441000"/>
              <a:ext cx="13320" cy="38160"/>
            </a:xfrm>
            <a:custGeom>
              <a:rect b="b" l="l" r="r" t="t"/>
              <a:pathLst>
                <a:path extrusionOk="0" h="106" w="37">
                  <a:moveTo>
                    <a:pt x="19" y="0"/>
                  </a:moveTo>
                  <a:cubicBezTo>
                    <a:pt x="9" y="0"/>
                    <a:pt x="0" y="7"/>
                    <a:pt x="0" y="16"/>
                  </a:cubicBezTo>
                  <a:lnTo>
                    <a:pt x="0" y="88"/>
                  </a:lnTo>
                  <a:cubicBezTo>
                    <a:pt x="0" y="98"/>
                    <a:pt x="8" y="106"/>
                    <a:pt x="19" y="106"/>
                  </a:cubicBezTo>
                  <a:cubicBezTo>
                    <a:pt x="29" y="106"/>
                    <a:pt x="37" y="98"/>
                    <a:pt x="37" y="88"/>
                  </a:cubicBezTo>
                  <a:lnTo>
                    <a:pt x="37" y="16"/>
                  </a:lnTo>
                  <a:cubicBezTo>
                    <a:pt x="37" y="7"/>
                    <a:pt x="30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69"/>
            <p:cNvSpPr/>
            <p:nvPr/>
          </p:nvSpPr>
          <p:spPr>
            <a:xfrm>
              <a:off x="4554720" y="453240"/>
              <a:ext cx="21240" cy="37080"/>
            </a:xfrm>
            <a:custGeom>
              <a:rect b="b" l="l" r="r" t="t"/>
              <a:pathLst>
                <a:path extrusionOk="0" h="103" w="59">
                  <a:moveTo>
                    <a:pt x="46" y="0"/>
                  </a:moveTo>
                  <a:cubicBezTo>
                    <a:pt x="37" y="-2"/>
                    <a:pt x="27" y="2"/>
                    <a:pt x="24" y="12"/>
                  </a:cubicBezTo>
                  <a:lnTo>
                    <a:pt x="1" y="79"/>
                  </a:lnTo>
                  <a:cubicBezTo>
                    <a:pt x="-1" y="89"/>
                    <a:pt x="4" y="100"/>
                    <a:pt x="14" y="102"/>
                  </a:cubicBezTo>
                  <a:cubicBezTo>
                    <a:pt x="15" y="103"/>
                    <a:pt x="17" y="103"/>
                    <a:pt x="19" y="103"/>
                  </a:cubicBezTo>
                  <a:cubicBezTo>
                    <a:pt x="27" y="103"/>
                    <a:pt x="34" y="98"/>
                    <a:pt x="37" y="91"/>
                  </a:cubicBezTo>
                  <a:lnTo>
                    <a:pt x="58" y="23"/>
                  </a:lnTo>
                  <a:cubicBezTo>
                    <a:pt x="62" y="14"/>
                    <a:pt x="56" y="4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69"/>
            <p:cNvSpPr/>
            <p:nvPr/>
          </p:nvSpPr>
          <p:spPr>
            <a:xfrm>
              <a:off x="4590000" y="487080"/>
              <a:ext cx="34200" cy="28440"/>
            </a:xfrm>
            <a:custGeom>
              <a:rect b="b" l="l" r="r" t="t"/>
              <a:pathLst>
                <a:path extrusionOk="0" h="79" w="95">
                  <a:moveTo>
                    <a:pt x="92" y="7"/>
                  </a:moveTo>
                  <a:cubicBezTo>
                    <a:pt x="85" y="0"/>
                    <a:pt x="73" y="-2"/>
                    <a:pt x="66" y="4"/>
                  </a:cubicBezTo>
                  <a:lnTo>
                    <a:pt x="7" y="48"/>
                  </a:lnTo>
                  <a:cubicBezTo>
                    <a:pt x="-2" y="53"/>
                    <a:pt x="-3" y="65"/>
                    <a:pt x="4" y="72"/>
                  </a:cubicBezTo>
                  <a:cubicBezTo>
                    <a:pt x="7" y="77"/>
                    <a:pt x="13" y="79"/>
                    <a:pt x="18" y="79"/>
                  </a:cubicBezTo>
                  <a:cubicBezTo>
                    <a:pt x="22" y="79"/>
                    <a:pt x="26" y="78"/>
                    <a:pt x="29" y="76"/>
                  </a:cubicBezTo>
                  <a:lnTo>
                    <a:pt x="88" y="32"/>
                  </a:lnTo>
                  <a:cubicBezTo>
                    <a:pt x="96" y="26"/>
                    <a:pt x="97" y="14"/>
                    <a:pt x="92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69"/>
            <p:cNvSpPr/>
            <p:nvPr/>
          </p:nvSpPr>
          <p:spPr>
            <a:xfrm>
              <a:off x="4443120" y="452880"/>
              <a:ext cx="21600" cy="37440"/>
            </a:xfrm>
            <a:custGeom>
              <a:rect b="b" l="l" r="r" t="t"/>
              <a:pathLst>
                <a:path extrusionOk="0" h="104" w="60">
                  <a:moveTo>
                    <a:pt x="59" y="80"/>
                  </a:moveTo>
                  <a:lnTo>
                    <a:pt x="37" y="13"/>
                  </a:lnTo>
                  <a:cubicBezTo>
                    <a:pt x="34" y="3"/>
                    <a:pt x="22" y="-2"/>
                    <a:pt x="13" y="1"/>
                  </a:cubicBezTo>
                  <a:cubicBezTo>
                    <a:pt x="4" y="4"/>
                    <a:pt x="-1" y="15"/>
                    <a:pt x="1" y="24"/>
                  </a:cubicBezTo>
                  <a:lnTo>
                    <a:pt x="24" y="92"/>
                  </a:lnTo>
                  <a:cubicBezTo>
                    <a:pt x="26" y="99"/>
                    <a:pt x="34" y="104"/>
                    <a:pt x="41" y="104"/>
                  </a:cubicBezTo>
                  <a:cubicBezTo>
                    <a:pt x="43" y="104"/>
                    <a:pt x="44" y="104"/>
                    <a:pt x="47" y="103"/>
                  </a:cubicBezTo>
                  <a:cubicBezTo>
                    <a:pt x="56" y="101"/>
                    <a:pt x="62" y="90"/>
                    <a:pt x="59" y="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69"/>
            <p:cNvSpPr/>
            <p:nvPr/>
          </p:nvSpPr>
          <p:spPr>
            <a:xfrm>
              <a:off x="4395240" y="487080"/>
              <a:ext cx="34200" cy="28440"/>
            </a:xfrm>
            <a:custGeom>
              <a:rect b="b" l="l" r="r" t="t"/>
              <a:pathLst>
                <a:path extrusionOk="0" h="79" w="95">
                  <a:moveTo>
                    <a:pt x="88" y="48"/>
                  </a:moveTo>
                  <a:lnTo>
                    <a:pt x="30" y="4"/>
                  </a:lnTo>
                  <a:cubicBezTo>
                    <a:pt x="21" y="-2"/>
                    <a:pt x="10" y="0"/>
                    <a:pt x="3" y="8"/>
                  </a:cubicBezTo>
                  <a:cubicBezTo>
                    <a:pt x="-3" y="14"/>
                    <a:pt x="-1" y="26"/>
                    <a:pt x="7" y="32"/>
                  </a:cubicBezTo>
                  <a:lnTo>
                    <a:pt x="65" y="76"/>
                  </a:lnTo>
                  <a:cubicBezTo>
                    <a:pt x="69" y="78"/>
                    <a:pt x="73" y="79"/>
                    <a:pt x="76" y="79"/>
                  </a:cubicBezTo>
                  <a:cubicBezTo>
                    <a:pt x="83" y="79"/>
                    <a:pt x="88" y="77"/>
                    <a:pt x="92" y="72"/>
                  </a:cubicBezTo>
                  <a:cubicBezTo>
                    <a:pt x="98" y="65"/>
                    <a:pt x="96" y="53"/>
                    <a:pt x="88" y="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1" name="Google Shape;861;p69"/>
          <p:cNvSpPr/>
          <p:nvPr/>
        </p:nvSpPr>
        <p:spPr>
          <a:xfrm>
            <a:off x="2491807" y="1645724"/>
            <a:ext cx="428382" cy="376501"/>
          </a:xfrm>
          <a:custGeom>
            <a:rect b="b" l="l" r="r" t="t"/>
            <a:pathLst>
              <a:path extrusionOk="0" h="1103" w="1255">
                <a:moveTo>
                  <a:pt x="1111" y="86"/>
                </a:moveTo>
                <a:cubicBezTo>
                  <a:pt x="1100" y="86"/>
                  <a:pt x="1092" y="94"/>
                  <a:pt x="1092" y="104"/>
                </a:cubicBezTo>
                <a:lnTo>
                  <a:pt x="1092" y="278"/>
                </a:lnTo>
                <a:lnTo>
                  <a:pt x="758" y="278"/>
                </a:lnTo>
                <a:lnTo>
                  <a:pt x="757" y="276"/>
                </a:lnTo>
                <a:cubicBezTo>
                  <a:pt x="765" y="259"/>
                  <a:pt x="769" y="240"/>
                  <a:pt x="769" y="220"/>
                </a:cubicBezTo>
                <a:cubicBezTo>
                  <a:pt x="769" y="150"/>
                  <a:pt x="715" y="92"/>
                  <a:pt x="644" y="83"/>
                </a:cubicBezTo>
                <a:lnTo>
                  <a:pt x="644" y="18"/>
                </a:lnTo>
                <a:cubicBezTo>
                  <a:pt x="644" y="8"/>
                  <a:pt x="636" y="0"/>
                  <a:pt x="626" y="0"/>
                </a:cubicBezTo>
                <a:cubicBezTo>
                  <a:pt x="616" y="0"/>
                  <a:pt x="607" y="8"/>
                  <a:pt x="607" y="18"/>
                </a:cubicBezTo>
                <a:lnTo>
                  <a:pt x="607" y="83"/>
                </a:lnTo>
                <a:cubicBezTo>
                  <a:pt x="537" y="92"/>
                  <a:pt x="482" y="150"/>
                  <a:pt x="482" y="220"/>
                </a:cubicBezTo>
                <a:cubicBezTo>
                  <a:pt x="482" y="241"/>
                  <a:pt x="488" y="260"/>
                  <a:pt x="496" y="278"/>
                </a:cubicBezTo>
                <a:lnTo>
                  <a:pt x="164" y="278"/>
                </a:lnTo>
                <a:lnTo>
                  <a:pt x="164" y="104"/>
                </a:lnTo>
                <a:cubicBezTo>
                  <a:pt x="164" y="94"/>
                  <a:pt x="155" y="86"/>
                  <a:pt x="145" y="86"/>
                </a:cubicBezTo>
                <a:cubicBezTo>
                  <a:pt x="65" y="86"/>
                  <a:pt x="0" y="149"/>
                  <a:pt x="0" y="226"/>
                </a:cubicBezTo>
                <a:lnTo>
                  <a:pt x="0" y="975"/>
                </a:lnTo>
                <a:cubicBezTo>
                  <a:pt x="0" y="977"/>
                  <a:pt x="0" y="978"/>
                  <a:pt x="1" y="979"/>
                </a:cubicBezTo>
                <a:cubicBezTo>
                  <a:pt x="3" y="1011"/>
                  <a:pt x="18" y="1041"/>
                  <a:pt x="42" y="1065"/>
                </a:cubicBezTo>
                <a:cubicBezTo>
                  <a:pt x="68" y="1089"/>
                  <a:pt x="103" y="1103"/>
                  <a:pt x="140" y="1103"/>
                </a:cubicBezTo>
                <a:lnTo>
                  <a:pt x="1116" y="1103"/>
                </a:lnTo>
                <a:cubicBezTo>
                  <a:pt x="1152" y="1103"/>
                  <a:pt x="1187" y="1089"/>
                  <a:pt x="1213" y="1065"/>
                </a:cubicBezTo>
                <a:cubicBezTo>
                  <a:pt x="1238" y="1041"/>
                  <a:pt x="1253" y="1011"/>
                  <a:pt x="1255" y="979"/>
                </a:cubicBezTo>
                <a:cubicBezTo>
                  <a:pt x="1255" y="978"/>
                  <a:pt x="1255" y="977"/>
                  <a:pt x="1255" y="975"/>
                </a:cubicBezTo>
                <a:lnTo>
                  <a:pt x="1255" y="226"/>
                </a:lnTo>
                <a:lnTo>
                  <a:pt x="1255" y="226"/>
                </a:lnTo>
                <a:cubicBezTo>
                  <a:pt x="1255" y="149"/>
                  <a:pt x="1190" y="86"/>
                  <a:pt x="1111" y="86"/>
                </a:cubicBezTo>
                <a:moveTo>
                  <a:pt x="983" y="805"/>
                </a:moveTo>
                <a:cubicBezTo>
                  <a:pt x="962" y="810"/>
                  <a:pt x="939" y="809"/>
                  <a:pt x="918" y="803"/>
                </a:cubicBezTo>
                <a:cubicBezTo>
                  <a:pt x="891" y="794"/>
                  <a:pt x="869" y="775"/>
                  <a:pt x="856" y="750"/>
                </a:cubicBezTo>
                <a:lnTo>
                  <a:pt x="656" y="354"/>
                </a:lnTo>
                <a:cubicBezTo>
                  <a:pt x="670" y="351"/>
                  <a:pt x="684" y="346"/>
                  <a:pt x="696" y="339"/>
                </a:cubicBezTo>
                <a:cubicBezTo>
                  <a:pt x="698" y="338"/>
                  <a:pt x="699" y="338"/>
                  <a:pt x="699" y="338"/>
                </a:cubicBezTo>
                <a:cubicBezTo>
                  <a:pt x="700" y="337"/>
                  <a:pt x="701" y="337"/>
                  <a:pt x="702" y="336"/>
                </a:cubicBezTo>
                <a:cubicBezTo>
                  <a:pt x="703" y="336"/>
                  <a:pt x="704" y="335"/>
                  <a:pt x="705" y="335"/>
                </a:cubicBezTo>
                <a:cubicBezTo>
                  <a:pt x="705" y="334"/>
                  <a:pt x="706" y="334"/>
                  <a:pt x="706" y="333"/>
                </a:cubicBezTo>
                <a:cubicBezTo>
                  <a:pt x="708" y="333"/>
                  <a:pt x="709" y="332"/>
                  <a:pt x="712" y="331"/>
                </a:cubicBezTo>
                <a:cubicBezTo>
                  <a:pt x="712" y="329"/>
                  <a:pt x="712" y="329"/>
                  <a:pt x="712" y="329"/>
                </a:cubicBezTo>
                <a:cubicBezTo>
                  <a:pt x="719" y="324"/>
                  <a:pt x="727" y="318"/>
                  <a:pt x="733" y="310"/>
                </a:cubicBezTo>
                <a:lnTo>
                  <a:pt x="983" y="805"/>
                </a:lnTo>
                <a:moveTo>
                  <a:pt x="625" y="501"/>
                </a:moveTo>
                <a:cubicBezTo>
                  <a:pt x="614" y="501"/>
                  <a:pt x="606" y="509"/>
                  <a:pt x="606" y="519"/>
                </a:cubicBezTo>
                <a:lnTo>
                  <a:pt x="606" y="555"/>
                </a:lnTo>
                <a:lnTo>
                  <a:pt x="539" y="555"/>
                </a:lnTo>
                <a:lnTo>
                  <a:pt x="628" y="380"/>
                </a:lnTo>
                <a:lnTo>
                  <a:pt x="717" y="555"/>
                </a:lnTo>
                <a:lnTo>
                  <a:pt x="642" y="555"/>
                </a:lnTo>
                <a:lnTo>
                  <a:pt x="642" y="519"/>
                </a:lnTo>
                <a:cubicBezTo>
                  <a:pt x="642" y="509"/>
                  <a:pt x="634" y="501"/>
                  <a:pt x="625" y="501"/>
                </a:cubicBezTo>
                <a:moveTo>
                  <a:pt x="626" y="117"/>
                </a:moveTo>
                <a:cubicBezTo>
                  <a:pt x="684" y="117"/>
                  <a:pt x="732" y="163"/>
                  <a:pt x="732" y="220"/>
                </a:cubicBezTo>
                <a:cubicBezTo>
                  <a:pt x="732" y="238"/>
                  <a:pt x="728" y="255"/>
                  <a:pt x="719" y="269"/>
                </a:cubicBezTo>
                <a:cubicBezTo>
                  <a:pt x="718" y="270"/>
                  <a:pt x="718" y="271"/>
                  <a:pt x="717" y="273"/>
                </a:cubicBezTo>
                <a:cubicBezTo>
                  <a:pt x="716" y="274"/>
                  <a:pt x="716" y="275"/>
                  <a:pt x="715" y="276"/>
                </a:cubicBezTo>
                <a:cubicBezTo>
                  <a:pt x="715" y="277"/>
                  <a:pt x="714" y="277"/>
                  <a:pt x="714" y="278"/>
                </a:cubicBezTo>
                <a:cubicBezTo>
                  <a:pt x="713" y="279"/>
                  <a:pt x="713" y="279"/>
                  <a:pt x="712" y="280"/>
                </a:cubicBezTo>
                <a:cubicBezTo>
                  <a:pt x="712" y="281"/>
                  <a:pt x="711" y="281"/>
                  <a:pt x="711" y="281"/>
                </a:cubicBezTo>
                <a:cubicBezTo>
                  <a:pt x="709" y="284"/>
                  <a:pt x="707" y="286"/>
                  <a:pt x="706" y="287"/>
                </a:cubicBezTo>
                <a:cubicBezTo>
                  <a:pt x="705" y="288"/>
                  <a:pt x="705" y="288"/>
                  <a:pt x="704" y="289"/>
                </a:cubicBezTo>
                <a:cubicBezTo>
                  <a:pt x="704" y="289"/>
                  <a:pt x="703" y="290"/>
                  <a:pt x="702" y="292"/>
                </a:cubicBezTo>
                <a:cubicBezTo>
                  <a:pt x="702" y="292"/>
                  <a:pt x="701" y="293"/>
                  <a:pt x="700" y="293"/>
                </a:cubicBezTo>
                <a:cubicBezTo>
                  <a:pt x="700" y="294"/>
                  <a:pt x="699" y="295"/>
                  <a:pt x="698" y="295"/>
                </a:cubicBezTo>
                <a:cubicBezTo>
                  <a:pt x="696" y="296"/>
                  <a:pt x="695" y="298"/>
                  <a:pt x="693" y="298"/>
                </a:cubicBezTo>
                <a:cubicBezTo>
                  <a:pt x="693" y="299"/>
                  <a:pt x="692" y="299"/>
                  <a:pt x="692" y="300"/>
                </a:cubicBezTo>
                <a:cubicBezTo>
                  <a:pt x="691" y="300"/>
                  <a:pt x="690" y="302"/>
                  <a:pt x="689" y="303"/>
                </a:cubicBezTo>
                <a:cubicBezTo>
                  <a:pt x="688" y="303"/>
                  <a:pt x="688" y="304"/>
                  <a:pt x="687" y="304"/>
                </a:cubicBezTo>
                <a:cubicBezTo>
                  <a:pt x="669" y="315"/>
                  <a:pt x="650" y="322"/>
                  <a:pt x="628" y="322"/>
                </a:cubicBezTo>
                <a:lnTo>
                  <a:pt x="628" y="322"/>
                </a:lnTo>
                <a:lnTo>
                  <a:pt x="628" y="322"/>
                </a:lnTo>
                <a:lnTo>
                  <a:pt x="628" y="322"/>
                </a:lnTo>
                <a:lnTo>
                  <a:pt x="627" y="322"/>
                </a:lnTo>
                <a:lnTo>
                  <a:pt x="626" y="322"/>
                </a:lnTo>
                <a:cubicBezTo>
                  <a:pt x="624" y="322"/>
                  <a:pt x="621" y="322"/>
                  <a:pt x="619" y="322"/>
                </a:cubicBezTo>
                <a:cubicBezTo>
                  <a:pt x="618" y="322"/>
                  <a:pt x="618" y="322"/>
                  <a:pt x="618" y="322"/>
                </a:cubicBezTo>
                <a:cubicBezTo>
                  <a:pt x="616" y="322"/>
                  <a:pt x="614" y="322"/>
                  <a:pt x="612" y="321"/>
                </a:cubicBezTo>
                <a:lnTo>
                  <a:pt x="612" y="321"/>
                </a:lnTo>
                <a:cubicBezTo>
                  <a:pt x="591" y="318"/>
                  <a:pt x="571" y="309"/>
                  <a:pt x="556" y="297"/>
                </a:cubicBezTo>
                <a:lnTo>
                  <a:pt x="555" y="297"/>
                </a:lnTo>
                <a:cubicBezTo>
                  <a:pt x="554" y="295"/>
                  <a:pt x="552" y="294"/>
                  <a:pt x="551" y="293"/>
                </a:cubicBezTo>
                <a:lnTo>
                  <a:pt x="551" y="293"/>
                </a:lnTo>
                <a:cubicBezTo>
                  <a:pt x="549" y="290"/>
                  <a:pt x="547" y="289"/>
                  <a:pt x="546" y="288"/>
                </a:cubicBezTo>
                <a:cubicBezTo>
                  <a:pt x="545" y="287"/>
                  <a:pt x="545" y="287"/>
                  <a:pt x="545" y="286"/>
                </a:cubicBezTo>
                <a:cubicBezTo>
                  <a:pt x="544" y="285"/>
                  <a:pt x="543" y="285"/>
                  <a:pt x="542" y="284"/>
                </a:cubicBezTo>
                <a:cubicBezTo>
                  <a:pt x="542" y="283"/>
                  <a:pt x="541" y="281"/>
                  <a:pt x="541" y="281"/>
                </a:cubicBezTo>
                <a:cubicBezTo>
                  <a:pt x="540" y="280"/>
                  <a:pt x="539" y="279"/>
                  <a:pt x="538" y="278"/>
                </a:cubicBezTo>
                <a:cubicBezTo>
                  <a:pt x="538" y="277"/>
                  <a:pt x="538" y="277"/>
                  <a:pt x="537" y="276"/>
                </a:cubicBezTo>
                <a:cubicBezTo>
                  <a:pt x="536" y="275"/>
                  <a:pt x="536" y="274"/>
                  <a:pt x="534" y="271"/>
                </a:cubicBezTo>
                <a:cubicBezTo>
                  <a:pt x="525" y="257"/>
                  <a:pt x="519" y="239"/>
                  <a:pt x="519" y="220"/>
                </a:cubicBezTo>
                <a:cubicBezTo>
                  <a:pt x="519" y="163"/>
                  <a:pt x="567" y="117"/>
                  <a:pt x="626" y="117"/>
                </a:cubicBezTo>
                <a:moveTo>
                  <a:pt x="1218" y="883"/>
                </a:moveTo>
                <a:cubicBezTo>
                  <a:pt x="1216" y="881"/>
                  <a:pt x="1214" y="878"/>
                  <a:pt x="1212" y="876"/>
                </a:cubicBezTo>
                <a:cubicBezTo>
                  <a:pt x="1189" y="855"/>
                  <a:pt x="1160" y="842"/>
                  <a:pt x="1129" y="837"/>
                </a:cubicBezTo>
                <a:lnTo>
                  <a:pt x="1129" y="734"/>
                </a:lnTo>
                <a:cubicBezTo>
                  <a:pt x="1129" y="724"/>
                  <a:pt x="1121" y="717"/>
                  <a:pt x="1111" y="717"/>
                </a:cubicBezTo>
                <a:cubicBezTo>
                  <a:pt x="1100" y="717"/>
                  <a:pt x="1092" y="724"/>
                  <a:pt x="1092" y="734"/>
                </a:cubicBezTo>
                <a:lnTo>
                  <a:pt x="1092" y="854"/>
                </a:lnTo>
                <a:cubicBezTo>
                  <a:pt x="1092" y="864"/>
                  <a:pt x="1100" y="872"/>
                  <a:pt x="1111" y="872"/>
                </a:cubicBezTo>
                <a:lnTo>
                  <a:pt x="1111" y="872"/>
                </a:lnTo>
                <a:cubicBezTo>
                  <a:pt x="1112" y="872"/>
                  <a:pt x="1114" y="872"/>
                  <a:pt x="1116" y="872"/>
                </a:cubicBezTo>
                <a:lnTo>
                  <a:pt x="1117" y="872"/>
                </a:lnTo>
                <a:cubicBezTo>
                  <a:pt x="1118" y="872"/>
                  <a:pt x="1120" y="872"/>
                  <a:pt x="1121" y="872"/>
                </a:cubicBezTo>
                <a:cubicBezTo>
                  <a:pt x="1121" y="872"/>
                  <a:pt x="1121" y="873"/>
                  <a:pt x="1123" y="873"/>
                </a:cubicBezTo>
                <a:cubicBezTo>
                  <a:pt x="1124" y="873"/>
                  <a:pt x="1125" y="873"/>
                  <a:pt x="1127" y="873"/>
                </a:cubicBezTo>
                <a:lnTo>
                  <a:pt x="1127" y="873"/>
                </a:lnTo>
                <a:cubicBezTo>
                  <a:pt x="1129" y="873"/>
                  <a:pt x="1130" y="873"/>
                  <a:pt x="1132" y="874"/>
                </a:cubicBezTo>
                <a:lnTo>
                  <a:pt x="1132" y="874"/>
                </a:lnTo>
                <a:cubicBezTo>
                  <a:pt x="1166" y="881"/>
                  <a:pt x="1193" y="902"/>
                  <a:pt x="1207" y="930"/>
                </a:cubicBezTo>
                <a:cubicBezTo>
                  <a:pt x="1207" y="931"/>
                  <a:pt x="1207" y="931"/>
                  <a:pt x="1207" y="931"/>
                </a:cubicBezTo>
                <a:cubicBezTo>
                  <a:pt x="1208" y="932"/>
                  <a:pt x="1210" y="933"/>
                  <a:pt x="1210" y="934"/>
                </a:cubicBezTo>
                <a:cubicBezTo>
                  <a:pt x="1210" y="935"/>
                  <a:pt x="1210" y="935"/>
                  <a:pt x="1211" y="935"/>
                </a:cubicBezTo>
                <a:cubicBezTo>
                  <a:pt x="1211" y="936"/>
                  <a:pt x="1211" y="938"/>
                  <a:pt x="1212" y="939"/>
                </a:cubicBezTo>
                <a:cubicBezTo>
                  <a:pt x="1212" y="940"/>
                  <a:pt x="1212" y="940"/>
                  <a:pt x="1212" y="941"/>
                </a:cubicBezTo>
                <a:cubicBezTo>
                  <a:pt x="1213" y="942"/>
                  <a:pt x="1213" y="943"/>
                  <a:pt x="1213" y="943"/>
                </a:cubicBezTo>
                <a:cubicBezTo>
                  <a:pt x="1214" y="944"/>
                  <a:pt x="1214" y="945"/>
                  <a:pt x="1214" y="946"/>
                </a:cubicBezTo>
                <a:cubicBezTo>
                  <a:pt x="1214" y="946"/>
                  <a:pt x="1214" y="948"/>
                  <a:pt x="1215" y="948"/>
                </a:cubicBezTo>
                <a:cubicBezTo>
                  <a:pt x="1215" y="949"/>
                  <a:pt x="1215" y="950"/>
                  <a:pt x="1215" y="952"/>
                </a:cubicBezTo>
                <a:cubicBezTo>
                  <a:pt x="1216" y="952"/>
                  <a:pt x="1216" y="952"/>
                  <a:pt x="1216" y="952"/>
                </a:cubicBezTo>
                <a:cubicBezTo>
                  <a:pt x="1216" y="954"/>
                  <a:pt x="1216" y="955"/>
                  <a:pt x="1216" y="957"/>
                </a:cubicBezTo>
                <a:cubicBezTo>
                  <a:pt x="1216" y="957"/>
                  <a:pt x="1217" y="957"/>
                  <a:pt x="1217" y="958"/>
                </a:cubicBezTo>
                <a:cubicBezTo>
                  <a:pt x="1217" y="959"/>
                  <a:pt x="1217" y="961"/>
                  <a:pt x="1217" y="962"/>
                </a:cubicBezTo>
                <a:lnTo>
                  <a:pt x="1217" y="962"/>
                </a:lnTo>
                <a:cubicBezTo>
                  <a:pt x="1218" y="965"/>
                  <a:pt x="1218" y="969"/>
                  <a:pt x="1218" y="972"/>
                </a:cubicBezTo>
                <a:cubicBezTo>
                  <a:pt x="1216" y="1026"/>
                  <a:pt x="1172" y="1067"/>
                  <a:pt x="1116" y="1067"/>
                </a:cubicBezTo>
                <a:lnTo>
                  <a:pt x="140" y="1067"/>
                </a:lnTo>
                <a:cubicBezTo>
                  <a:pt x="83" y="1067"/>
                  <a:pt x="39" y="1026"/>
                  <a:pt x="37" y="972"/>
                </a:cubicBezTo>
                <a:cubicBezTo>
                  <a:pt x="37" y="969"/>
                  <a:pt x="38" y="965"/>
                  <a:pt x="38" y="962"/>
                </a:cubicBezTo>
                <a:lnTo>
                  <a:pt x="38" y="962"/>
                </a:lnTo>
                <a:cubicBezTo>
                  <a:pt x="38" y="961"/>
                  <a:pt x="38" y="959"/>
                  <a:pt x="39" y="958"/>
                </a:cubicBezTo>
                <a:cubicBezTo>
                  <a:pt x="39" y="957"/>
                  <a:pt x="39" y="957"/>
                  <a:pt x="39" y="957"/>
                </a:cubicBezTo>
                <a:cubicBezTo>
                  <a:pt x="39" y="955"/>
                  <a:pt x="39" y="954"/>
                  <a:pt x="40" y="952"/>
                </a:cubicBezTo>
                <a:lnTo>
                  <a:pt x="40" y="952"/>
                </a:lnTo>
                <a:cubicBezTo>
                  <a:pt x="40" y="950"/>
                  <a:pt x="40" y="949"/>
                  <a:pt x="41" y="948"/>
                </a:cubicBezTo>
                <a:lnTo>
                  <a:pt x="41" y="946"/>
                </a:lnTo>
                <a:cubicBezTo>
                  <a:pt x="41" y="945"/>
                  <a:pt x="42" y="944"/>
                  <a:pt x="42" y="943"/>
                </a:cubicBezTo>
                <a:cubicBezTo>
                  <a:pt x="42" y="943"/>
                  <a:pt x="43" y="942"/>
                  <a:pt x="43" y="941"/>
                </a:cubicBezTo>
                <a:cubicBezTo>
                  <a:pt x="43" y="940"/>
                  <a:pt x="43" y="940"/>
                  <a:pt x="44" y="939"/>
                </a:cubicBezTo>
                <a:cubicBezTo>
                  <a:pt x="44" y="938"/>
                  <a:pt x="44" y="936"/>
                  <a:pt x="45" y="935"/>
                </a:cubicBezTo>
                <a:lnTo>
                  <a:pt x="45" y="934"/>
                </a:lnTo>
                <a:cubicBezTo>
                  <a:pt x="46" y="933"/>
                  <a:pt x="46" y="932"/>
                  <a:pt x="47" y="931"/>
                </a:cubicBezTo>
                <a:cubicBezTo>
                  <a:pt x="47" y="930"/>
                  <a:pt x="47" y="930"/>
                  <a:pt x="47" y="930"/>
                </a:cubicBezTo>
                <a:cubicBezTo>
                  <a:pt x="62" y="902"/>
                  <a:pt x="90" y="881"/>
                  <a:pt x="122" y="874"/>
                </a:cubicBezTo>
                <a:lnTo>
                  <a:pt x="123" y="874"/>
                </a:lnTo>
                <a:cubicBezTo>
                  <a:pt x="125" y="873"/>
                  <a:pt x="126" y="873"/>
                  <a:pt x="128" y="873"/>
                </a:cubicBezTo>
                <a:lnTo>
                  <a:pt x="129" y="873"/>
                </a:lnTo>
                <a:cubicBezTo>
                  <a:pt x="130" y="873"/>
                  <a:pt x="131" y="873"/>
                  <a:pt x="133" y="872"/>
                </a:cubicBezTo>
                <a:lnTo>
                  <a:pt x="134" y="872"/>
                </a:lnTo>
                <a:cubicBezTo>
                  <a:pt x="135" y="872"/>
                  <a:pt x="137" y="872"/>
                  <a:pt x="138" y="872"/>
                </a:cubicBezTo>
                <a:cubicBezTo>
                  <a:pt x="139" y="872"/>
                  <a:pt x="139" y="872"/>
                  <a:pt x="140" y="872"/>
                </a:cubicBezTo>
                <a:cubicBezTo>
                  <a:pt x="141" y="872"/>
                  <a:pt x="143" y="872"/>
                  <a:pt x="145" y="872"/>
                </a:cubicBezTo>
                <a:cubicBezTo>
                  <a:pt x="155" y="872"/>
                  <a:pt x="164" y="864"/>
                  <a:pt x="164" y="854"/>
                </a:cubicBezTo>
                <a:lnTo>
                  <a:pt x="164" y="457"/>
                </a:lnTo>
                <a:lnTo>
                  <a:pt x="164" y="457"/>
                </a:lnTo>
                <a:cubicBezTo>
                  <a:pt x="164" y="447"/>
                  <a:pt x="156" y="439"/>
                  <a:pt x="145" y="439"/>
                </a:cubicBezTo>
                <a:cubicBezTo>
                  <a:pt x="135" y="439"/>
                  <a:pt x="127" y="447"/>
                  <a:pt x="127" y="457"/>
                </a:cubicBezTo>
                <a:lnTo>
                  <a:pt x="127" y="457"/>
                </a:lnTo>
                <a:lnTo>
                  <a:pt x="127" y="837"/>
                </a:lnTo>
                <a:cubicBezTo>
                  <a:pt x="95" y="842"/>
                  <a:pt x="66" y="855"/>
                  <a:pt x="43" y="876"/>
                </a:cubicBezTo>
                <a:cubicBezTo>
                  <a:pt x="41" y="878"/>
                  <a:pt x="39" y="881"/>
                  <a:pt x="37" y="883"/>
                </a:cubicBezTo>
                <a:lnTo>
                  <a:pt x="37" y="225"/>
                </a:lnTo>
                <a:cubicBezTo>
                  <a:pt x="37" y="174"/>
                  <a:pt x="76" y="132"/>
                  <a:pt x="127" y="123"/>
                </a:cubicBezTo>
                <a:lnTo>
                  <a:pt x="127" y="386"/>
                </a:lnTo>
                <a:lnTo>
                  <a:pt x="127" y="386"/>
                </a:lnTo>
                <a:cubicBezTo>
                  <a:pt x="127" y="395"/>
                  <a:pt x="135" y="403"/>
                  <a:pt x="145" y="403"/>
                </a:cubicBezTo>
                <a:cubicBezTo>
                  <a:pt x="156" y="403"/>
                  <a:pt x="164" y="395"/>
                  <a:pt x="164" y="386"/>
                </a:cubicBezTo>
                <a:lnTo>
                  <a:pt x="164" y="386"/>
                </a:lnTo>
                <a:lnTo>
                  <a:pt x="164" y="314"/>
                </a:lnTo>
                <a:lnTo>
                  <a:pt x="480" y="314"/>
                </a:lnTo>
                <a:lnTo>
                  <a:pt x="453" y="366"/>
                </a:lnTo>
                <a:lnTo>
                  <a:pt x="441" y="391"/>
                </a:lnTo>
                <a:cubicBezTo>
                  <a:pt x="437" y="400"/>
                  <a:pt x="440" y="410"/>
                  <a:pt x="450" y="414"/>
                </a:cubicBezTo>
                <a:lnTo>
                  <a:pt x="451" y="415"/>
                </a:lnTo>
                <a:cubicBezTo>
                  <a:pt x="452" y="415"/>
                  <a:pt x="452" y="415"/>
                  <a:pt x="452" y="415"/>
                </a:cubicBezTo>
                <a:lnTo>
                  <a:pt x="453" y="415"/>
                </a:lnTo>
                <a:lnTo>
                  <a:pt x="454" y="415"/>
                </a:lnTo>
                <a:cubicBezTo>
                  <a:pt x="454" y="416"/>
                  <a:pt x="455" y="416"/>
                  <a:pt x="455" y="416"/>
                </a:cubicBezTo>
                <a:lnTo>
                  <a:pt x="456" y="416"/>
                </a:lnTo>
                <a:lnTo>
                  <a:pt x="457" y="416"/>
                </a:lnTo>
                <a:lnTo>
                  <a:pt x="457" y="416"/>
                </a:lnTo>
                <a:lnTo>
                  <a:pt x="457" y="416"/>
                </a:lnTo>
                <a:cubicBezTo>
                  <a:pt x="458" y="416"/>
                  <a:pt x="459" y="416"/>
                  <a:pt x="459" y="416"/>
                </a:cubicBezTo>
                <a:lnTo>
                  <a:pt x="459" y="416"/>
                </a:lnTo>
                <a:cubicBezTo>
                  <a:pt x="461" y="416"/>
                  <a:pt x="462" y="416"/>
                  <a:pt x="463" y="415"/>
                </a:cubicBezTo>
                <a:lnTo>
                  <a:pt x="463" y="415"/>
                </a:lnTo>
                <a:cubicBezTo>
                  <a:pt x="464" y="415"/>
                  <a:pt x="464" y="415"/>
                  <a:pt x="465" y="415"/>
                </a:cubicBezTo>
                <a:lnTo>
                  <a:pt x="465" y="414"/>
                </a:lnTo>
                <a:cubicBezTo>
                  <a:pt x="466" y="414"/>
                  <a:pt x="466" y="414"/>
                  <a:pt x="467" y="414"/>
                </a:cubicBezTo>
                <a:cubicBezTo>
                  <a:pt x="467" y="413"/>
                  <a:pt x="467" y="413"/>
                  <a:pt x="467" y="413"/>
                </a:cubicBezTo>
                <a:cubicBezTo>
                  <a:pt x="468" y="413"/>
                  <a:pt x="468" y="413"/>
                  <a:pt x="469" y="412"/>
                </a:cubicBezTo>
                <a:lnTo>
                  <a:pt x="469" y="412"/>
                </a:lnTo>
                <a:cubicBezTo>
                  <a:pt x="470" y="412"/>
                  <a:pt x="470" y="411"/>
                  <a:pt x="471" y="411"/>
                </a:cubicBezTo>
                <a:lnTo>
                  <a:pt x="471" y="410"/>
                </a:lnTo>
                <a:cubicBezTo>
                  <a:pt x="471" y="410"/>
                  <a:pt x="472" y="410"/>
                  <a:pt x="472" y="409"/>
                </a:cubicBezTo>
                <a:lnTo>
                  <a:pt x="472" y="409"/>
                </a:lnTo>
                <a:cubicBezTo>
                  <a:pt x="474" y="408"/>
                  <a:pt x="474" y="408"/>
                  <a:pt x="474" y="406"/>
                </a:cubicBezTo>
                <a:lnTo>
                  <a:pt x="474" y="406"/>
                </a:lnTo>
                <a:lnTo>
                  <a:pt x="477" y="400"/>
                </a:lnTo>
                <a:lnTo>
                  <a:pt x="521" y="314"/>
                </a:lnTo>
                <a:cubicBezTo>
                  <a:pt x="521" y="315"/>
                  <a:pt x="522" y="315"/>
                  <a:pt x="524" y="316"/>
                </a:cubicBezTo>
                <a:cubicBezTo>
                  <a:pt x="524" y="317"/>
                  <a:pt x="525" y="317"/>
                  <a:pt x="525" y="317"/>
                </a:cubicBezTo>
                <a:cubicBezTo>
                  <a:pt x="526" y="318"/>
                  <a:pt x="527" y="319"/>
                  <a:pt x="528" y="321"/>
                </a:cubicBezTo>
                <a:cubicBezTo>
                  <a:pt x="529" y="322"/>
                  <a:pt x="531" y="323"/>
                  <a:pt x="532" y="325"/>
                </a:cubicBezTo>
                <a:lnTo>
                  <a:pt x="533" y="325"/>
                </a:lnTo>
                <a:cubicBezTo>
                  <a:pt x="534" y="326"/>
                  <a:pt x="536" y="327"/>
                  <a:pt x="538" y="328"/>
                </a:cubicBezTo>
                <a:lnTo>
                  <a:pt x="538" y="328"/>
                </a:lnTo>
                <a:cubicBezTo>
                  <a:pt x="555" y="342"/>
                  <a:pt x="577" y="351"/>
                  <a:pt x="600" y="355"/>
                </a:cubicBezTo>
                <a:lnTo>
                  <a:pt x="399" y="750"/>
                </a:lnTo>
                <a:cubicBezTo>
                  <a:pt x="391" y="765"/>
                  <a:pt x="381" y="777"/>
                  <a:pt x="369" y="786"/>
                </a:cubicBezTo>
                <a:cubicBezTo>
                  <a:pt x="342" y="806"/>
                  <a:pt x="306" y="814"/>
                  <a:pt x="272" y="805"/>
                </a:cubicBezTo>
                <a:lnTo>
                  <a:pt x="441" y="471"/>
                </a:lnTo>
                <a:cubicBezTo>
                  <a:pt x="443" y="468"/>
                  <a:pt x="443" y="466"/>
                  <a:pt x="443" y="462"/>
                </a:cubicBezTo>
                <a:cubicBezTo>
                  <a:pt x="443" y="456"/>
                  <a:pt x="439" y="450"/>
                  <a:pt x="433" y="448"/>
                </a:cubicBezTo>
                <a:cubicBezTo>
                  <a:pt x="424" y="443"/>
                  <a:pt x="413" y="447"/>
                  <a:pt x="408" y="456"/>
                </a:cubicBezTo>
                <a:lnTo>
                  <a:pt x="357" y="556"/>
                </a:lnTo>
                <a:lnTo>
                  <a:pt x="288" y="556"/>
                </a:lnTo>
                <a:cubicBezTo>
                  <a:pt x="278" y="556"/>
                  <a:pt x="269" y="563"/>
                  <a:pt x="269" y="573"/>
                </a:cubicBezTo>
                <a:cubicBezTo>
                  <a:pt x="269" y="582"/>
                  <a:pt x="278" y="591"/>
                  <a:pt x="288" y="591"/>
                </a:cubicBezTo>
                <a:lnTo>
                  <a:pt x="340" y="591"/>
                </a:lnTo>
                <a:lnTo>
                  <a:pt x="230" y="807"/>
                </a:lnTo>
                <a:lnTo>
                  <a:pt x="230" y="808"/>
                </a:lnTo>
                <a:cubicBezTo>
                  <a:pt x="229" y="810"/>
                  <a:pt x="228" y="813"/>
                  <a:pt x="228" y="815"/>
                </a:cubicBezTo>
                <a:cubicBezTo>
                  <a:pt x="229" y="817"/>
                  <a:pt x="229" y="818"/>
                  <a:pt x="229" y="820"/>
                </a:cubicBezTo>
                <a:cubicBezTo>
                  <a:pt x="231" y="825"/>
                  <a:pt x="234" y="828"/>
                  <a:pt x="239" y="830"/>
                </a:cubicBezTo>
                <a:cubicBezTo>
                  <a:pt x="246" y="834"/>
                  <a:pt x="254" y="836"/>
                  <a:pt x="262" y="838"/>
                </a:cubicBezTo>
                <a:cubicBezTo>
                  <a:pt x="275" y="842"/>
                  <a:pt x="289" y="844"/>
                  <a:pt x="302" y="844"/>
                </a:cubicBezTo>
                <a:cubicBezTo>
                  <a:pt x="355" y="844"/>
                  <a:pt x="407" y="815"/>
                  <a:pt x="432" y="766"/>
                </a:cubicBezTo>
                <a:lnTo>
                  <a:pt x="520" y="591"/>
                </a:lnTo>
                <a:lnTo>
                  <a:pt x="606" y="591"/>
                </a:lnTo>
                <a:lnTo>
                  <a:pt x="606" y="645"/>
                </a:lnTo>
                <a:cubicBezTo>
                  <a:pt x="606" y="654"/>
                  <a:pt x="614" y="662"/>
                  <a:pt x="625" y="662"/>
                </a:cubicBezTo>
                <a:cubicBezTo>
                  <a:pt x="635" y="662"/>
                  <a:pt x="642" y="654"/>
                  <a:pt x="642" y="645"/>
                </a:cubicBezTo>
                <a:lnTo>
                  <a:pt x="642" y="591"/>
                </a:lnTo>
                <a:lnTo>
                  <a:pt x="734" y="591"/>
                </a:lnTo>
                <a:lnTo>
                  <a:pt x="824" y="766"/>
                </a:lnTo>
                <a:cubicBezTo>
                  <a:pt x="840" y="798"/>
                  <a:pt x="869" y="824"/>
                  <a:pt x="906" y="836"/>
                </a:cubicBezTo>
                <a:cubicBezTo>
                  <a:pt x="921" y="842"/>
                  <a:pt x="938" y="844"/>
                  <a:pt x="954" y="844"/>
                </a:cubicBezTo>
                <a:cubicBezTo>
                  <a:pt x="973" y="844"/>
                  <a:pt x="991" y="840"/>
                  <a:pt x="1008" y="834"/>
                </a:cubicBezTo>
                <a:cubicBezTo>
                  <a:pt x="1012" y="833"/>
                  <a:pt x="1014" y="832"/>
                  <a:pt x="1016" y="830"/>
                </a:cubicBezTo>
                <a:cubicBezTo>
                  <a:pt x="1020" y="828"/>
                  <a:pt x="1024" y="825"/>
                  <a:pt x="1026" y="820"/>
                </a:cubicBezTo>
                <a:cubicBezTo>
                  <a:pt x="1027" y="816"/>
                  <a:pt x="1027" y="810"/>
                  <a:pt x="1025" y="807"/>
                </a:cubicBezTo>
                <a:lnTo>
                  <a:pt x="916" y="591"/>
                </a:lnTo>
                <a:lnTo>
                  <a:pt x="961" y="591"/>
                </a:lnTo>
                <a:cubicBezTo>
                  <a:pt x="970" y="591"/>
                  <a:pt x="979" y="583"/>
                  <a:pt x="979" y="573"/>
                </a:cubicBezTo>
                <a:cubicBezTo>
                  <a:pt x="979" y="564"/>
                  <a:pt x="970" y="556"/>
                  <a:pt x="961" y="556"/>
                </a:cubicBezTo>
                <a:lnTo>
                  <a:pt x="898" y="556"/>
                </a:lnTo>
                <a:lnTo>
                  <a:pt x="776" y="314"/>
                </a:lnTo>
                <a:lnTo>
                  <a:pt x="1092" y="314"/>
                </a:lnTo>
                <a:lnTo>
                  <a:pt x="1092" y="664"/>
                </a:lnTo>
                <a:cubicBezTo>
                  <a:pt x="1092" y="673"/>
                  <a:pt x="1100" y="681"/>
                  <a:pt x="1111" y="681"/>
                </a:cubicBezTo>
                <a:lnTo>
                  <a:pt x="1111" y="681"/>
                </a:lnTo>
                <a:cubicBezTo>
                  <a:pt x="1120" y="681"/>
                  <a:pt x="1129" y="673"/>
                  <a:pt x="1129" y="664"/>
                </a:cubicBezTo>
                <a:lnTo>
                  <a:pt x="1129" y="123"/>
                </a:lnTo>
                <a:cubicBezTo>
                  <a:pt x="1180" y="132"/>
                  <a:pt x="1218" y="174"/>
                  <a:pt x="1218" y="226"/>
                </a:cubicBezTo>
                <a:lnTo>
                  <a:pt x="1218" y="88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69"/>
          <p:cNvSpPr txBox="1"/>
          <p:nvPr>
            <p:ph idx="2" type="subTitle"/>
          </p:nvPr>
        </p:nvSpPr>
        <p:spPr>
          <a:xfrm>
            <a:off x="1129049" y="2920120"/>
            <a:ext cx="3153900" cy="14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 and optimize taxi driver positioning through ML-driven prediction and recommendation system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Aim to benefit both taxi drivers and commuters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69"/>
          <p:cNvSpPr txBox="1"/>
          <p:nvPr>
            <p:ph idx="3" type="subTitle"/>
          </p:nvPr>
        </p:nvSpPr>
        <p:spPr>
          <a:xfrm>
            <a:off x="1129049" y="2355325"/>
            <a:ext cx="3153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8" name="Google Shape;868;p70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{66CC2B86-48FF-49E6-A49C-F3972B0B21BE}</a:tableStyleId>
              </a:tblPr>
              <a:tblGrid>
                <a:gridCol w="1710775"/>
                <a:gridCol w="2764100"/>
                <a:gridCol w="27641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Akatab"/>
                          <a:ea typeface="Akatab"/>
                          <a:cs typeface="Akatab"/>
                          <a:sym typeface="Akatab"/>
                        </a:rPr>
                        <a:t>Item</a:t>
                      </a:r>
                      <a:endParaRPr b="1" sz="1600"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Akatab"/>
                          <a:ea typeface="Akatab"/>
                          <a:cs typeface="Akatab"/>
                          <a:sym typeface="Akatab"/>
                        </a:rPr>
                        <a:t>Limitation</a:t>
                      </a:r>
                      <a:endParaRPr b="1" sz="1600"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Akatab"/>
                          <a:ea typeface="Akatab"/>
                          <a:cs typeface="Akatab"/>
                          <a:sym typeface="Akatab"/>
                        </a:rPr>
                        <a:t>Future Improvement</a:t>
                      </a:r>
                      <a:endParaRPr b="1" sz="1600"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katab"/>
                          <a:ea typeface="Akatab"/>
                          <a:cs typeface="Akatab"/>
                          <a:sym typeface="Akatab"/>
                        </a:rPr>
                        <a:t>Public transport volume dataset</a:t>
                      </a:r>
                      <a:endParaRPr sz="1200"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katab"/>
                          <a:ea typeface="Akatab"/>
                          <a:cs typeface="Akatab"/>
                          <a:sym typeface="Akatab"/>
                        </a:rPr>
                        <a:t>Data comes in the hourly format for weekday or weekend</a:t>
                      </a:r>
                      <a:endParaRPr sz="1200"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katab"/>
                          <a:ea typeface="Akatab"/>
                          <a:cs typeface="Akatab"/>
                          <a:sym typeface="Akatab"/>
                        </a:rPr>
                        <a:t>More granular data in hour or minutes time frame</a:t>
                      </a:r>
                      <a:endParaRPr sz="1200"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katab"/>
                          <a:ea typeface="Akatab"/>
                          <a:cs typeface="Akatab"/>
                          <a:sym typeface="Akatab"/>
                        </a:rPr>
                        <a:t>Inaccuracy of taxi demand</a:t>
                      </a:r>
                      <a:endParaRPr sz="1200"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katab"/>
                          <a:ea typeface="Akatab"/>
                          <a:cs typeface="Akatab"/>
                          <a:sym typeface="Akatab"/>
                        </a:rPr>
                        <a:t>Taxi demand is based on public transport volume</a:t>
                      </a:r>
                      <a:endParaRPr sz="1200"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katab"/>
                          <a:ea typeface="Akatab"/>
                          <a:cs typeface="Akatab"/>
                          <a:sym typeface="Akatab"/>
                        </a:rPr>
                        <a:t>Get the actual taxi demand based on the taxi pick up time</a:t>
                      </a:r>
                      <a:endParaRPr sz="1200"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katab"/>
                          <a:ea typeface="Akatab"/>
                          <a:cs typeface="Akatab"/>
                          <a:sym typeface="Akatab"/>
                        </a:rPr>
                        <a:t>Limited application</a:t>
                      </a:r>
                      <a:endParaRPr sz="1200"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katab"/>
                          <a:ea typeface="Akatab"/>
                          <a:cs typeface="Akatab"/>
                          <a:sym typeface="Akatab"/>
                        </a:rPr>
                        <a:t>Applicable to only taxi as it is the only open source data</a:t>
                      </a:r>
                      <a:endParaRPr sz="1200"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katab"/>
                          <a:ea typeface="Akatab"/>
                          <a:cs typeface="Akatab"/>
                          <a:sym typeface="Akatab"/>
                        </a:rPr>
                        <a:t>Extend the concept to ride hailing services provided the demand and supply data are available</a:t>
                      </a:r>
                      <a:endParaRPr sz="1200"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69" name="Google Shape;869;p70"/>
          <p:cNvSpPr txBox="1"/>
          <p:nvPr>
            <p:ph type="title"/>
          </p:nvPr>
        </p:nvSpPr>
        <p:spPr>
          <a:xfrm>
            <a:off x="8724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 and Improvement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71"/>
          <p:cNvSpPr txBox="1"/>
          <p:nvPr>
            <p:ph type="title"/>
          </p:nvPr>
        </p:nvSpPr>
        <p:spPr>
          <a:xfrm>
            <a:off x="2082025" y="1882350"/>
            <a:ext cx="5898000" cy="13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en"/>
              <a:t>Thank you!</a:t>
            </a:r>
            <a:endParaRPr i="0"/>
          </a:p>
        </p:txBody>
      </p:sp>
      <p:grpSp>
        <p:nvGrpSpPr>
          <p:cNvPr id="875" name="Google Shape;875;p71"/>
          <p:cNvGrpSpPr/>
          <p:nvPr/>
        </p:nvGrpSpPr>
        <p:grpSpPr>
          <a:xfrm>
            <a:off x="2929175" y="4152900"/>
            <a:ext cx="6024600" cy="81900"/>
            <a:chOff x="2929175" y="4152900"/>
            <a:chExt cx="6024600" cy="81900"/>
          </a:xfrm>
        </p:grpSpPr>
        <p:sp>
          <p:nvSpPr>
            <p:cNvPr id="876" name="Google Shape;876;p71"/>
            <p:cNvSpPr/>
            <p:nvPr/>
          </p:nvSpPr>
          <p:spPr>
            <a:xfrm rot="-5400000">
              <a:off x="3141125" y="3940950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877" name="Google Shape;877;p71"/>
            <p:cNvCxnSpPr>
              <a:stCxn id="876" idx="2"/>
            </p:cNvCxnSpPr>
            <p:nvPr/>
          </p:nvCxnSpPr>
          <p:spPr>
            <a:xfrm>
              <a:off x="3434975" y="4193850"/>
              <a:ext cx="5518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78" name="Google Shape;878;p71"/>
          <p:cNvGrpSpPr/>
          <p:nvPr/>
        </p:nvGrpSpPr>
        <p:grpSpPr>
          <a:xfrm>
            <a:off x="1044725" y="192425"/>
            <a:ext cx="81900" cy="2811600"/>
            <a:chOff x="1044725" y="192425"/>
            <a:chExt cx="81900" cy="2811600"/>
          </a:xfrm>
        </p:grpSpPr>
        <p:sp>
          <p:nvSpPr>
            <p:cNvPr id="879" name="Google Shape;879;p71"/>
            <p:cNvSpPr/>
            <p:nvPr/>
          </p:nvSpPr>
          <p:spPr>
            <a:xfrm rot="10800000">
              <a:off x="1044725" y="2498225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880" name="Google Shape;880;p71"/>
            <p:cNvCxnSpPr>
              <a:stCxn id="879" idx="2"/>
            </p:cNvCxnSpPr>
            <p:nvPr/>
          </p:nvCxnSpPr>
          <p:spPr>
            <a:xfrm rot="10800000">
              <a:off x="1085675" y="192425"/>
              <a:ext cx="0" cy="2305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3"/>
          <p:cNvSpPr txBox="1"/>
          <p:nvPr>
            <p:ph type="title"/>
          </p:nvPr>
        </p:nvSpPr>
        <p:spPr>
          <a:xfrm>
            <a:off x="4162800" y="890775"/>
            <a:ext cx="3687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pic>
        <p:nvPicPr>
          <p:cNvPr id="314" name="Google Shape;314;p3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737" l="0" r="0" t="1737"/>
          <a:stretch/>
        </p:blipFill>
        <p:spPr>
          <a:xfrm>
            <a:off x="1101925" y="733650"/>
            <a:ext cx="2526600" cy="3676200"/>
          </a:xfrm>
          <a:prstGeom prst="roundRect">
            <a:avLst>
              <a:gd fmla="val 16667" name="adj"/>
            </a:avLst>
          </a:prstGeom>
        </p:spPr>
      </p:pic>
      <p:sp>
        <p:nvSpPr>
          <p:cNvPr id="315" name="Google Shape;315;p33"/>
          <p:cNvSpPr txBox="1"/>
          <p:nvPr>
            <p:ph idx="1" type="subTitle"/>
          </p:nvPr>
        </p:nvSpPr>
        <p:spPr>
          <a:xfrm>
            <a:off x="4772275" y="3307000"/>
            <a:ext cx="2443800" cy="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Demand - Commuters</a:t>
            </a:r>
            <a:endParaRPr b="1" sz="1600"/>
          </a:p>
        </p:txBody>
      </p:sp>
      <p:sp>
        <p:nvSpPr>
          <p:cNvPr id="316" name="Google Shape;316;p33"/>
          <p:cNvSpPr txBox="1"/>
          <p:nvPr>
            <p:ph idx="4294967295" type="subTitle"/>
          </p:nvPr>
        </p:nvSpPr>
        <p:spPr>
          <a:xfrm>
            <a:off x="4772275" y="3645400"/>
            <a:ext cx="23274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Reduce waiting times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Prevent price surges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3"/>
          <p:cNvSpPr txBox="1"/>
          <p:nvPr>
            <p:ph idx="4294967295" type="subTitle"/>
          </p:nvPr>
        </p:nvSpPr>
        <p:spPr>
          <a:xfrm>
            <a:off x="4772275" y="2608300"/>
            <a:ext cx="25266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Increase passenger pick-ups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Increase taxi drivers’ profits</a:t>
            </a:r>
            <a:endParaRPr/>
          </a:p>
        </p:txBody>
      </p:sp>
      <p:sp>
        <p:nvSpPr>
          <p:cNvPr id="318" name="Google Shape;318;p33"/>
          <p:cNvSpPr txBox="1"/>
          <p:nvPr>
            <p:ph idx="4294967295" type="subTitle"/>
          </p:nvPr>
        </p:nvSpPr>
        <p:spPr>
          <a:xfrm>
            <a:off x="4772275" y="2247650"/>
            <a:ext cx="2362500" cy="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Supply - Taxi Driver</a:t>
            </a:r>
            <a:endParaRPr b="1" sz="1600"/>
          </a:p>
        </p:txBody>
      </p:sp>
      <p:sp>
        <p:nvSpPr>
          <p:cNvPr id="319" name="Google Shape;319;p33"/>
          <p:cNvSpPr/>
          <p:nvPr/>
        </p:nvSpPr>
        <p:spPr>
          <a:xfrm>
            <a:off x="4162802" y="2247650"/>
            <a:ext cx="485100" cy="485100"/>
          </a:xfrm>
          <a:prstGeom prst="roundRect">
            <a:avLst>
              <a:gd fmla="val 24522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320" name="Google Shape;320;p33"/>
          <p:cNvSpPr/>
          <p:nvPr/>
        </p:nvSpPr>
        <p:spPr>
          <a:xfrm>
            <a:off x="4162800" y="3271748"/>
            <a:ext cx="485100" cy="485100"/>
          </a:xfrm>
          <a:prstGeom prst="roundRect">
            <a:avLst>
              <a:gd fmla="val 24522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grpSp>
        <p:nvGrpSpPr>
          <p:cNvPr id="321" name="Google Shape;321;p33"/>
          <p:cNvGrpSpPr/>
          <p:nvPr/>
        </p:nvGrpSpPr>
        <p:grpSpPr>
          <a:xfrm>
            <a:off x="4261615" y="2371765"/>
            <a:ext cx="287064" cy="275643"/>
            <a:chOff x="2446920" y="362160"/>
            <a:chExt cx="470520" cy="451800"/>
          </a:xfrm>
        </p:grpSpPr>
        <p:sp>
          <p:nvSpPr>
            <p:cNvPr id="322" name="Google Shape;322;p33"/>
            <p:cNvSpPr/>
            <p:nvPr/>
          </p:nvSpPr>
          <p:spPr>
            <a:xfrm>
              <a:off x="2640960" y="556200"/>
              <a:ext cx="93600" cy="90000"/>
            </a:xfrm>
            <a:custGeom>
              <a:rect b="b" l="l" r="r" t="t"/>
              <a:pathLst>
                <a:path extrusionOk="0" h="250" w="260">
                  <a:moveTo>
                    <a:pt x="248" y="108"/>
                  </a:moveTo>
                  <a:lnTo>
                    <a:pt x="202" y="88"/>
                  </a:lnTo>
                  <a:cubicBezTo>
                    <a:pt x="188" y="81"/>
                    <a:pt x="176" y="70"/>
                    <a:pt x="168" y="56"/>
                  </a:cubicBezTo>
                  <a:lnTo>
                    <a:pt x="147" y="11"/>
                  </a:lnTo>
                  <a:cubicBezTo>
                    <a:pt x="144" y="4"/>
                    <a:pt x="138" y="0"/>
                    <a:pt x="130" y="0"/>
                  </a:cubicBezTo>
                  <a:cubicBezTo>
                    <a:pt x="122" y="0"/>
                    <a:pt x="116" y="4"/>
                    <a:pt x="113" y="11"/>
                  </a:cubicBezTo>
                  <a:lnTo>
                    <a:pt x="92" y="56"/>
                  </a:lnTo>
                  <a:cubicBezTo>
                    <a:pt x="85" y="70"/>
                    <a:pt x="73" y="81"/>
                    <a:pt x="58" y="88"/>
                  </a:cubicBezTo>
                  <a:lnTo>
                    <a:pt x="11" y="108"/>
                  </a:lnTo>
                  <a:cubicBezTo>
                    <a:pt x="5" y="111"/>
                    <a:pt x="0" y="117"/>
                    <a:pt x="0" y="125"/>
                  </a:cubicBezTo>
                  <a:cubicBezTo>
                    <a:pt x="0" y="133"/>
                    <a:pt x="5" y="138"/>
                    <a:pt x="11" y="142"/>
                  </a:cubicBezTo>
                  <a:lnTo>
                    <a:pt x="58" y="162"/>
                  </a:lnTo>
                  <a:cubicBezTo>
                    <a:pt x="73" y="168"/>
                    <a:pt x="85" y="179"/>
                    <a:pt x="92" y="194"/>
                  </a:cubicBezTo>
                  <a:lnTo>
                    <a:pt x="113" y="239"/>
                  </a:lnTo>
                  <a:cubicBezTo>
                    <a:pt x="116" y="245"/>
                    <a:pt x="122" y="250"/>
                    <a:pt x="130" y="250"/>
                  </a:cubicBezTo>
                  <a:cubicBezTo>
                    <a:pt x="138" y="250"/>
                    <a:pt x="144" y="245"/>
                    <a:pt x="147" y="239"/>
                  </a:cubicBezTo>
                  <a:lnTo>
                    <a:pt x="168" y="194"/>
                  </a:lnTo>
                  <a:cubicBezTo>
                    <a:pt x="176" y="179"/>
                    <a:pt x="188" y="168"/>
                    <a:pt x="202" y="162"/>
                  </a:cubicBezTo>
                  <a:lnTo>
                    <a:pt x="248" y="142"/>
                  </a:lnTo>
                  <a:cubicBezTo>
                    <a:pt x="256" y="138"/>
                    <a:pt x="260" y="133"/>
                    <a:pt x="260" y="125"/>
                  </a:cubicBezTo>
                  <a:cubicBezTo>
                    <a:pt x="260" y="118"/>
                    <a:pt x="256" y="111"/>
                    <a:pt x="248" y="108"/>
                  </a:cubicBezTo>
                  <a:moveTo>
                    <a:pt x="187" y="128"/>
                  </a:moveTo>
                  <a:cubicBezTo>
                    <a:pt x="163" y="138"/>
                    <a:pt x="144" y="156"/>
                    <a:pt x="133" y="178"/>
                  </a:cubicBezTo>
                  <a:lnTo>
                    <a:pt x="130" y="186"/>
                  </a:lnTo>
                  <a:lnTo>
                    <a:pt x="127" y="178"/>
                  </a:lnTo>
                  <a:cubicBezTo>
                    <a:pt x="116" y="156"/>
                    <a:pt x="97" y="138"/>
                    <a:pt x="73" y="128"/>
                  </a:cubicBezTo>
                  <a:lnTo>
                    <a:pt x="66" y="125"/>
                  </a:lnTo>
                  <a:lnTo>
                    <a:pt x="73" y="121"/>
                  </a:lnTo>
                  <a:cubicBezTo>
                    <a:pt x="97" y="111"/>
                    <a:pt x="116" y="94"/>
                    <a:pt x="127" y="71"/>
                  </a:cubicBezTo>
                  <a:lnTo>
                    <a:pt x="130" y="63"/>
                  </a:lnTo>
                  <a:lnTo>
                    <a:pt x="133" y="71"/>
                  </a:lnTo>
                  <a:cubicBezTo>
                    <a:pt x="144" y="94"/>
                    <a:pt x="163" y="111"/>
                    <a:pt x="187" y="121"/>
                  </a:cubicBezTo>
                  <a:lnTo>
                    <a:pt x="194" y="125"/>
                  </a:lnTo>
                  <a:lnTo>
                    <a:pt x="187" y="12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33"/>
            <p:cNvSpPr/>
            <p:nvPr/>
          </p:nvSpPr>
          <p:spPr>
            <a:xfrm>
              <a:off x="2446920" y="388080"/>
              <a:ext cx="93600" cy="90000"/>
            </a:xfrm>
            <a:custGeom>
              <a:rect b="b" l="l" r="r" t="t"/>
              <a:pathLst>
                <a:path extrusionOk="0" h="250" w="260">
                  <a:moveTo>
                    <a:pt x="249" y="109"/>
                  </a:moveTo>
                  <a:lnTo>
                    <a:pt x="203" y="89"/>
                  </a:lnTo>
                  <a:cubicBezTo>
                    <a:pt x="187" y="82"/>
                    <a:pt x="175" y="71"/>
                    <a:pt x="169" y="56"/>
                  </a:cubicBezTo>
                  <a:lnTo>
                    <a:pt x="148" y="12"/>
                  </a:lnTo>
                  <a:cubicBezTo>
                    <a:pt x="145" y="5"/>
                    <a:pt x="138" y="0"/>
                    <a:pt x="131" y="0"/>
                  </a:cubicBezTo>
                  <a:cubicBezTo>
                    <a:pt x="123" y="0"/>
                    <a:pt x="117" y="5"/>
                    <a:pt x="113" y="12"/>
                  </a:cubicBezTo>
                  <a:lnTo>
                    <a:pt x="93" y="56"/>
                  </a:lnTo>
                  <a:cubicBezTo>
                    <a:pt x="85" y="71"/>
                    <a:pt x="73" y="82"/>
                    <a:pt x="59" y="89"/>
                  </a:cubicBezTo>
                  <a:lnTo>
                    <a:pt x="12" y="109"/>
                  </a:lnTo>
                  <a:cubicBezTo>
                    <a:pt x="5" y="112"/>
                    <a:pt x="0" y="118"/>
                    <a:pt x="0" y="125"/>
                  </a:cubicBezTo>
                  <a:cubicBezTo>
                    <a:pt x="0" y="133"/>
                    <a:pt x="5" y="139"/>
                    <a:pt x="12" y="142"/>
                  </a:cubicBezTo>
                  <a:lnTo>
                    <a:pt x="59" y="162"/>
                  </a:lnTo>
                  <a:cubicBezTo>
                    <a:pt x="73" y="169"/>
                    <a:pt x="85" y="180"/>
                    <a:pt x="93" y="195"/>
                  </a:cubicBezTo>
                  <a:lnTo>
                    <a:pt x="113" y="239"/>
                  </a:lnTo>
                  <a:cubicBezTo>
                    <a:pt x="117" y="246"/>
                    <a:pt x="123" y="250"/>
                    <a:pt x="131" y="250"/>
                  </a:cubicBezTo>
                  <a:cubicBezTo>
                    <a:pt x="138" y="250"/>
                    <a:pt x="145" y="246"/>
                    <a:pt x="148" y="239"/>
                  </a:cubicBezTo>
                  <a:lnTo>
                    <a:pt x="169" y="195"/>
                  </a:lnTo>
                  <a:cubicBezTo>
                    <a:pt x="175" y="180"/>
                    <a:pt x="187" y="169"/>
                    <a:pt x="203" y="162"/>
                  </a:cubicBezTo>
                  <a:lnTo>
                    <a:pt x="249" y="142"/>
                  </a:lnTo>
                  <a:cubicBezTo>
                    <a:pt x="256" y="139"/>
                    <a:pt x="260" y="133"/>
                    <a:pt x="260" y="125"/>
                  </a:cubicBezTo>
                  <a:cubicBezTo>
                    <a:pt x="260" y="118"/>
                    <a:pt x="256" y="112"/>
                    <a:pt x="249" y="109"/>
                  </a:cubicBezTo>
                  <a:moveTo>
                    <a:pt x="187" y="129"/>
                  </a:moveTo>
                  <a:cubicBezTo>
                    <a:pt x="163" y="139"/>
                    <a:pt x="145" y="157"/>
                    <a:pt x="134" y="179"/>
                  </a:cubicBezTo>
                  <a:lnTo>
                    <a:pt x="131" y="187"/>
                  </a:lnTo>
                  <a:lnTo>
                    <a:pt x="128" y="179"/>
                  </a:lnTo>
                  <a:cubicBezTo>
                    <a:pt x="117" y="157"/>
                    <a:pt x="98" y="139"/>
                    <a:pt x="74" y="129"/>
                  </a:cubicBezTo>
                  <a:lnTo>
                    <a:pt x="67" y="125"/>
                  </a:lnTo>
                  <a:lnTo>
                    <a:pt x="74" y="122"/>
                  </a:lnTo>
                  <a:cubicBezTo>
                    <a:pt x="98" y="112"/>
                    <a:pt x="117" y="94"/>
                    <a:pt x="128" y="72"/>
                  </a:cubicBezTo>
                  <a:lnTo>
                    <a:pt x="131" y="64"/>
                  </a:lnTo>
                  <a:lnTo>
                    <a:pt x="134" y="72"/>
                  </a:lnTo>
                  <a:cubicBezTo>
                    <a:pt x="145" y="94"/>
                    <a:pt x="163" y="112"/>
                    <a:pt x="187" y="122"/>
                  </a:cubicBezTo>
                  <a:lnTo>
                    <a:pt x="195" y="125"/>
                  </a:lnTo>
                  <a:lnTo>
                    <a:pt x="187" y="1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3"/>
            <p:cNvSpPr/>
            <p:nvPr/>
          </p:nvSpPr>
          <p:spPr>
            <a:xfrm>
              <a:off x="2832120" y="363600"/>
              <a:ext cx="85320" cy="81720"/>
            </a:xfrm>
            <a:custGeom>
              <a:rect b="b" l="l" r="r" t="t"/>
              <a:pathLst>
                <a:path extrusionOk="0" h="227" w="237">
                  <a:moveTo>
                    <a:pt x="225" y="97"/>
                  </a:moveTo>
                  <a:lnTo>
                    <a:pt x="184" y="80"/>
                  </a:lnTo>
                  <a:cubicBezTo>
                    <a:pt x="171" y="74"/>
                    <a:pt x="160" y="64"/>
                    <a:pt x="155" y="52"/>
                  </a:cubicBezTo>
                  <a:lnTo>
                    <a:pt x="136" y="12"/>
                  </a:lnTo>
                  <a:cubicBezTo>
                    <a:pt x="133" y="5"/>
                    <a:pt x="126" y="0"/>
                    <a:pt x="119" y="0"/>
                  </a:cubicBezTo>
                  <a:cubicBezTo>
                    <a:pt x="111" y="0"/>
                    <a:pt x="105" y="5"/>
                    <a:pt x="101" y="12"/>
                  </a:cubicBezTo>
                  <a:lnTo>
                    <a:pt x="83" y="52"/>
                  </a:lnTo>
                  <a:cubicBezTo>
                    <a:pt x="76" y="64"/>
                    <a:pt x="66" y="74"/>
                    <a:pt x="53" y="80"/>
                  </a:cubicBezTo>
                  <a:lnTo>
                    <a:pt x="11" y="97"/>
                  </a:lnTo>
                  <a:cubicBezTo>
                    <a:pt x="4" y="100"/>
                    <a:pt x="0" y="107"/>
                    <a:pt x="0" y="114"/>
                  </a:cubicBezTo>
                  <a:cubicBezTo>
                    <a:pt x="0" y="121"/>
                    <a:pt x="4" y="128"/>
                    <a:pt x="11" y="131"/>
                  </a:cubicBezTo>
                  <a:lnTo>
                    <a:pt x="53" y="149"/>
                  </a:lnTo>
                  <a:cubicBezTo>
                    <a:pt x="66" y="154"/>
                    <a:pt x="76" y="163"/>
                    <a:pt x="83" y="177"/>
                  </a:cubicBezTo>
                  <a:lnTo>
                    <a:pt x="101" y="216"/>
                  </a:lnTo>
                  <a:cubicBezTo>
                    <a:pt x="105" y="222"/>
                    <a:pt x="111" y="227"/>
                    <a:pt x="119" y="227"/>
                  </a:cubicBezTo>
                  <a:cubicBezTo>
                    <a:pt x="126" y="227"/>
                    <a:pt x="133" y="222"/>
                    <a:pt x="136" y="216"/>
                  </a:cubicBezTo>
                  <a:lnTo>
                    <a:pt x="155" y="177"/>
                  </a:lnTo>
                  <a:cubicBezTo>
                    <a:pt x="160" y="163"/>
                    <a:pt x="171" y="154"/>
                    <a:pt x="184" y="149"/>
                  </a:cubicBezTo>
                  <a:lnTo>
                    <a:pt x="225" y="131"/>
                  </a:lnTo>
                  <a:cubicBezTo>
                    <a:pt x="233" y="128"/>
                    <a:pt x="237" y="121"/>
                    <a:pt x="237" y="114"/>
                  </a:cubicBezTo>
                  <a:cubicBezTo>
                    <a:pt x="237" y="107"/>
                    <a:pt x="233" y="100"/>
                    <a:pt x="225" y="97"/>
                  </a:cubicBezTo>
                  <a:moveTo>
                    <a:pt x="169" y="115"/>
                  </a:moveTo>
                  <a:cubicBezTo>
                    <a:pt x="147" y="124"/>
                    <a:pt x="130" y="141"/>
                    <a:pt x="120" y="161"/>
                  </a:cubicBezTo>
                  <a:lnTo>
                    <a:pt x="119" y="163"/>
                  </a:lnTo>
                  <a:lnTo>
                    <a:pt x="118" y="161"/>
                  </a:lnTo>
                  <a:cubicBezTo>
                    <a:pt x="108" y="141"/>
                    <a:pt x="90" y="124"/>
                    <a:pt x="69" y="115"/>
                  </a:cubicBezTo>
                  <a:lnTo>
                    <a:pt x="66" y="114"/>
                  </a:lnTo>
                  <a:lnTo>
                    <a:pt x="69" y="113"/>
                  </a:lnTo>
                  <a:cubicBezTo>
                    <a:pt x="90" y="103"/>
                    <a:pt x="108" y="87"/>
                    <a:pt x="118" y="66"/>
                  </a:cubicBezTo>
                  <a:lnTo>
                    <a:pt x="119" y="64"/>
                  </a:lnTo>
                  <a:lnTo>
                    <a:pt x="120" y="66"/>
                  </a:lnTo>
                  <a:cubicBezTo>
                    <a:pt x="130" y="87"/>
                    <a:pt x="147" y="103"/>
                    <a:pt x="169" y="113"/>
                  </a:cubicBezTo>
                  <a:lnTo>
                    <a:pt x="171" y="114"/>
                  </a:lnTo>
                  <a:lnTo>
                    <a:pt x="169" y="1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36700" lIns="90000" spcFirstLastPara="1" rIns="90000" wrap="square" tIns="36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3"/>
            <p:cNvSpPr/>
            <p:nvPr/>
          </p:nvSpPr>
          <p:spPr>
            <a:xfrm>
              <a:off x="2481480" y="362160"/>
              <a:ext cx="396720" cy="451800"/>
            </a:xfrm>
            <a:custGeom>
              <a:rect b="b" l="l" r="r" t="t"/>
              <a:pathLst>
                <a:path extrusionOk="0" h="1255" w="1102">
                  <a:moveTo>
                    <a:pt x="1097" y="437"/>
                  </a:moveTo>
                  <a:cubicBezTo>
                    <a:pt x="1094" y="434"/>
                    <a:pt x="1088" y="432"/>
                    <a:pt x="1083" y="432"/>
                  </a:cubicBezTo>
                  <a:lnTo>
                    <a:pt x="965" y="432"/>
                  </a:lnTo>
                  <a:lnTo>
                    <a:pt x="965" y="210"/>
                  </a:lnTo>
                  <a:cubicBezTo>
                    <a:pt x="965" y="206"/>
                    <a:pt x="965" y="204"/>
                    <a:pt x="963" y="202"/>
                  </a:cubicBezTo>
                  <a:lnTo>
                    <a:pt x="963" y="201"/>
                  </a:lnTo>
                  <a:lnTo>
                    <a:pt x="910" y="101"/>
                  </a:lnTo>
                  <a:lnTo>
                    <a:pt x="864" y="13"/>
                  </a:lnTo>
                  <a:cubicBezTo>
                    <a:pt x="861" y="7"/>
                    <a:pt x="855" y="3"/>
                    <a:pt x="847" y="3"/>
                  </a:cubicBezTo>
                  <a:cubicBezTo>
                    <a:pt x="839" y="3"/>
                    <a:pt x="833" y="7"/>
                    <a:pt x="830" y="13"/>
                  </a:cubicBezTo>
                  <a:lnTo>
                    <a:pt x="784" y="101"/>
                  </a:lnTo>
                  <a:lnTo>
                    <a:pt x="731" y="201"/>
                  </a:lnTo>
                  <a:cubicBezTo>
                    <a:pt x="731" y="202"/>
                    <a:pt x="731" y="202"/>
                    <a:pt x="731" y="202"/>
                  </a:cubicBezTo>
                  <a:cubicBezTo>
                    <a:pt x="728" y="204"/>
                    <a:pt x="728" y="206"/>
                    <a:pt x="728" y="210"/>
                  </a:cubicBezTo>
                  <a:lnTo>
                    <a:pt x="728" y="307"/>
                  </a:lnTo>
                  <a:cubicBezTo>
                    <a:pt x="728" y="317"/>
                    <a:pt x="737" y="325"/>
                    <a:pt x="747" y="325"/>
                  </a:cubicBezTo>
                  <a:cubicBezTo>
                    <a:pt x="757" y="325"/>
                    <a:pt x="766" y="317"/>
                    <a:pt x="766" y="307"/>
                  </a:cubicBezTo>
                  <a:lnTo>
                    <a:pt x="766" y="228"/>
                  </a:lnTo>
                  <a:lnTo>
                    <a:pt x="927" y="228"/>
                  </a:lnTo>
                  <a:lnTo>
                    <a:pt x="927" y="432"/>
                  </a:lnTo>
                  <a:lnTo>
                    <a:pt x="766" y="432"/>
                  </a:lnTo>
                  <a:lnTo>
                    <a:pt x="766" y="380"/>
                  </a:lnTo>
                  <a:cubicBezTo>
                    <a:pt x="766" y="369"/>
                    <a:pt x="757" y="361"/>
                    <a:pt x="747" y="361"/>
                  </a:cubicBezTo>
                  <a:cubicBezTo>
                    <a:pt x="737" y="361"/>
                    <a:pt x="728" y="369"/>
                    <a:pt x="728" y="380"/>
                  </a:cubicBezTo>
                  <a:lnTo>
                    <a:pt x="728" y="432"/>
                  </a:lnTo>
                  <a:lnTo>
                    <a:pt x="690" y="432"/>
                  </a:lnTo>
                  <a:lnTo>
                    <a:pt x="690" y="19"/>
                  </a:lnTo>
                  <a:cubicBezTo>
                    <a:pt x="690" y="9"/>
                    <a:pt x="682" y="0"/>
                    <a:pt x="672" y="0"/>
                  </a:cubicBezTo>
                  <a:lnTo>
                    <a:pt x="475" y="0"/>
                  </a:lnTo>
                  <a:cubicBezTo>
                    <a:pt x="464" y="0"/>
                    <a:pt x="456" y="8"/>
                    <a:pt x="456" y="19"/>
                  </a:cubicBezTo>
                  <a:lnTo>
                    <a:pt x="456" y="97"/>
                  </a:lnTo>
                  <a:cubicBezTo>
                    <a:pt x="456" y="108"/>
                    <a:pt x="465" y="116"/>
                    <a:pt x="475" y="116"/>
                  </a:cubicBezTo>
                  <a:cubicBezTo>
                    <a:pt x="485" y="116"/>
                    <a:pt x="494" y="108"/>
                    <a:pt x="494" y="97"/>
                  </a:cubicBezTo>
                  <a:lnTo>
                    <a:pt x="494" y="37"/>
                  </a:lnTo>
                  <a:lnTo>
                    <a:pt x="652" y="37"/>
                  </a:lnTo>
                  <a:lnTo>
                    <a:pt x="652" y="116"/>
                  </a:lnTo>
                  <a:lnTo>
                    <a:pt x="611" y="116"/>
                  </a:lnTo>
                  <a:cubicBezTo>
                    <a:pt x="600" y="116"/>
                    <a:pt x="591" y="124"/>
                    <a:pt x="591" y="134"/>
                  </a:cubicBezTo>
                  <a:cubicBezTo>
                    <a:pt x="591" y="144"/>
                    <a:pt x="600" y="153"/>
                    <a:pt x="611" y="153"/>
                  </a:cubicBezTo>
                  <a:lnTo>
                    <a:pt x="652" y="153"/>
                  </a:lnTo>
                  <a:lnTo>
                    <a:pt x="652" y="197"/>
                  </a:lnTo>
                  <a:lnTo>
                    <a:pt x="587" y="197"/>
                  </a:lnTo>
                  <a:cubicBezTo>
                    <a:pt x="576" y="197"/>
                    <a:pt x="568" y="206"/>
                    <a:pt x="568" y="216"/>
                  </a:cubicBezTo>
                  <a:cubicBezTo>
                    <a:pt x="568" y="226"/>
                    <a:pt x="576" y="234"/>
                    <a:pt x="587" y="234"/>
                  </a:cubicBezTo>
                  <a:lnTo>
                    <a:pt x="652" y="234"/>
                  </a:lnTo>
                  <a:lnTo>
                    <a:pt x="652" y="280"/>
                  </a:lnTo>
                  <a:lnTo>
                    <a:pt x="611" y="280"/>
                  </a:lnTo>
                  <a:cubicBezTo>
                    <a:pt x="600" y="280"/>
                    <a:pt x="591" y="288"/>
                    <a:pt x="591" y="298"/>
                  </a:cubicBezTo>
                  <a:cubicBezTo>
                    <a:pt x="591" y="308"/>
                    <a:pt x="600" y="317"/>
                    <a:pt x="611" y="317"/>
                  </a:cubicBezTo>
                  <a:lnTo>
                    <a:pt x="652" y="317"/>
                  </a:lnTo>
                  <a:lnTo>
                    <a:pt x="652" y="361"/>
                  </a:lnTo>
                  <a:lnTo>
                    <a:pt x="587" y="361"/>
                  </a:lnTo>
                  <a:cubicBezTo>
                    <a:pt x="576" y="361"/>
                    <a:pt x="568" y="369"/>
                    <a:pt x="568" y="379"/>
                  </a:cubicBezTo>
                  <a:cubicBezTo>
                    <a:pt x="568" y="389"/>
                    <a:pt x="576" y="398"/>
                    <a:pt x="587" y="398"/>
                  </a:cubicBezTo>
                  <a:lnTo>
                    <a:pt x="652" y="398"/>
                  </a:lnTo>
                  <a:lnTo>
                    <a:pt x="652" y="432"/>
                  </a:lnTo>
                  <a:lnTo>
                    <a:pt x="494" y="432"/>
                  </a:lnTo>
                  <a:lnTo>
                    <a:pt x="494" y="172"/>
                  </a:lnTo>
                  <a:cubicBezTo>
                    <a:pt x="494" y="161"/>
                    <a:pt x="485" y="153"/>
                    <a:pt x="475" y="153"/>
                  </a:cubicBezTo>
                  <a:cubicBezTo>
                    <a:pt x="465" y="153"/>
                    <a:pt x="456" y="161"/>
                    <a:pt x="456" y="172"/>
                  </a:cubicBezTo>
                  <a:lnTo>
                    <a:pt x="456" y="432"/>
                  </a:lnTo>
                  <a:lnTo>
                    <a:pt x="408" y="432"/>
                  </a:lnTo>
                  <a:lnTo>
                    <a:pt x="395" y="353"/>
                  </a:lnTo>
                  <a:cubicBezTo>
                    <a:pt x="403" y="351"/>
                    <a:pt x="411" y="344"/>
                    <a:pt x="411" y="335"/>
                  </a:cubicBezTo>
                  <a:lnTo>
                    <a:pt x="411" y="267"/>
                  </a:lnTo>
                  <a:cubicBezTo>
                    <a:pt x="411" y="258"/>
                    <a:pt x="404" y="250"/>
                    <a:pt x="396" y="249"/>
                  </a:cubicBezTo>
                  <a:cubicBezTo>
                    <a:pt x="406" y="233"/>
                    <a:pt x="411" y="215"/>
                    <a:pt x="411" y="196"/>
                  </a:cubicBezTo>
                  <a:cubicBezTo>
                    <a:pt x="411" y="187"/>
                    <a:pt x="411" y="163"/>
                    <a:pt x="364" y="81"/>
                  </a:cubicBezTo>
                  <a:cubicBezTo>
                    <a:pt x="343" y="42"/>
                    <a:pt x="321" y="10"/>
                    <a:pt x="320" y="9"/>
                  </a:cubicBezTo>
                  <a:cubicBezTo>
                    <a:pt x="316" y="3"/>
                    <a:pt x="310" y="0"/>
                    <a:pt x="303" y="0"/>
                  </a:cubicBezTo>
                  <a:cubicBezTo>
                    <a:pt x="297" y="0"/>
                    <a:pt x="291" y="3"/>
                    <a:pt x="287" y="9"/>
                  </a:cubicBezTo>
                  <a:cubicBezTo>
                    <a:pt x="287" y="10"/>
                    <a:pt x="265" y="42"/>
                    <a:pt x="242" y="81"/>
                  </a:cubicBezTo>
                  <a:cubicBezTo>
                    <a:pt x="197" y="163"/>
                    <a:pt x="197" y="188"/>
                    <a:pt x="197" y="196"/>
                  </a:cubicBezTo>
                  <a:cubicBezTo>
                    <a:pt x="197" y="215"/>
                    <a:pt x="202" y="233"/>
                    <a:pt x="212" y="249"/>
                  </a:cubicBezTo>
                  <a:cubicBezTo>
                    <a:pt x="203" y="250"/>
                    <a:pt x="197" y="258"/>
                    <a:pt x="197" y="267"/>
                  </a:cubicBezTo>
                  <a:lnTo>
                    <a:pt x="197" y="335"/>
                  </a:lnTo>
                  <a:cubicBezTo>
                    <a:pt x="197" y="344"/>
                    <a:pt x="203" y="351"/>
                    <a:pt x="213" y="353"/>
                  </a:cubicBezTo>
                  <a:lnTo>
                    <a:pt x="199" y="432"/>
                  </a:lnTo>
                  <a:lnTo>
                    <a:pt x="133" y="432"/>
                  </a:lnTo>
                  <a:cubicBezTo>
                    <a:pt x="125" y="432"/>
                    <a:pt x="117" y="436"/>
                    <a:pt x="115" y="444"/>
                  </a:cubicBezTo>
                  <a:cubicBezTo>
                    <a:pt x="86" y="515"/>
                    <a:pt x="33" y="639"/>
                    <a:pt x="3" y="706"/>
                  </a:cubicBezTo>
                  <a:cubicBezTo>
                    <a:pt x="-3" y="721"/>
                    <a:pt x="-1" y="737"/>
                    <a:pt x="8" y="751"/>
                  </a:cubicBezTo>
                  <a:cubicBezTo>
                    <a:pt x="16" y="764"/>
                    <a:pt x="33" y="772"/>
                    <a:pt x="49" y="772"/>
                  </a:cubicBezTo>
                  <a:lnTo>
                    <a:pt x="109" y="772"/>
                  </a:lnTo>
                  <a:cubicBezTo>
                    <a:pt x="117" y="816"/>
                    <a:pt x="144" y="941"/>
                    <a:pt x="164" y="992"/>
                  </a:cubicBezTo>
                  <a:cubicBezTo>
                    <a:pt x="184" y="1041"/>
                    <a:pt x="228" y="1069"/>
                    <a:pt x="296" y="1074"/>
                  </a:cubicBezTo>
                  <a:cubicBezTo>
                    <a:pt x="323" y="1077"/>
                    <a:pt x="349" y="1073"/>
                    <a:pt x="366" y="1071"/>
                  </a:cubicBezTo>
                  <a:lnTo>
                    <a:pt x="398" y="1241"/>
                  </a:lnTo>
                  <a:cubicBezTo>
                    <a:pt x="399" y="1248"/>
                    <a:pt x="408" y="1255"/>
                    <a:pt x="416" y="1255"/>
                  </a:cubicBezTo>
                  <a:lnTo>
                    <a:pt x="938" y="1255"/>
                  </a:lnTo>
                  <a:cubicBezTo>
                    <a:pt x="944" y="1255"/>
                    <a:pt x="949" y="1253"/>
                    <a:pt x="953" y="1248"/>
                  </a:cubicBezTo>
                  <a:cubicBezTo>
                    <a:pt x="957" y="1245"/>
                    <a:pt x="958" y="1240"/>
                    <a:pt x="958" y="1234"/>
                  </a:cubicBezTo>
                  <a:lnTo>
                    <a:pt x="910" y="941"/>
                  </a:lnTo>
                  <a:cubicBezTo>
                    <a:pt x="938" y="900"/>
                    <a:pt x="964" y="860"/>
                    <a:pt x="986" y="822"/>
                  </a:cubicBezTo>
                  <a:cubicBezTo>
                    <a:pt x="992" y="813"/>
                    <a:pt x="988" y="802"/>
                    <a:pt x="980" y="797"/>
                  </a:cubicBezTo>
                  <a:cubicBezTo>
                    <a:pt x="970" y="792"/>
                    <a:pt x="958" y="795"/>
                    <a:pt x="953" y="804"/>
                  </a:cubicBezTo>
                  <a:cubicBezTo>
                    <a:pt x="931" y="843"/>
                    <a:pt x="903" y="885"/>
                    <a:pt x="874" y="926"/>
                  </a:cubicBezTo>
                  <a:cubicBezTo>
                    <a:pt x="872" y="929"/>
                    <a:pt x="870" y="935"/>
                    <a:pt x="871" y="939"/>
                  </a:cubicBezTo>
                  <a:lnTo>
                    <a:pt x="917" y="1218"/>
                  </a:lnTo>
                  <a:lnTo>
                    <a:pt x="433" y="1218"/>
                  </a:lnTo>
                  <a:lnTo>
                    <a:pt x="401" y="1047"/>
                  </a:lnTo>
                  <a:cubicBezTo>
                    <a:pt x="400" y="1041"/>
                    <a:pt x="397" y="1038"/>
                    <a:pt x="393" y="1034"/>
                  </a:cubicBezTo>
                  <a:cubicBezTo>
                    <a:pt x="388" y="1032"/>
                    <a:pt x="383" y="1031"/>
                    <a:pt x="377" y="1032"/>
                  </a:cubicBezTo>
                  <a:cubicBezTo>
                    <a:pt x="376" y="1032"/>
                    <a:pt x="234" y="1064"/>
                    <a:pt x="200" y="978"/>
                  </a:cubicBezTo>
                  <a:cubicBezTo>
                    <a:pt x="177" y="920"/>
                    <a:pt x="144" y="752"/>
                    <a:pt x="144" y="750"/>
                  </a:cubicBezTo>
                  <a:cubicBezTo>
                    <a:pt x="141" y="741"/>
                    <a:pt x="134" y="735"/>
                    <a:pt x="125" y="735"/>
                  </a:cubicBezTo>
                  <a:lnTo>
                    <a:pt x="49" y="735"/>
                  </a:lnTo>
                  <a:cubicBezTo>
                    <a:pt x="44" y="735"/>
                    <a:pt x="40" y="732"/>
                    <a:pt x="39" y="730"/>
                  </a:cubicBezTo>
                  <a:cubicBezTo>
                    <a:pt x="38" y="729"/>
                    <a:pt x="37" y="725"/>
                    <a:pt x="38" y="721"/>
                  </a:cubicBezTo>
                  <a:cubicBezTo>
                    <a:pt x="66" y="656"/>
                    <a:pt x="116" y="541"/>
                    <a:pt x="146" y="469"/>
                  </a:cubicBezTo>
                  <a:lnTo>
                    <a:pt x="1063" y="469"/>
                  </a:lnTo>
                  <a:cubicBezTo>
                    <a:pt x="1060" y="552"/>
                    <a:pt x="1035" y="643"/>
                    <a:pt x="987" y="739"/>
                  </a:cubicBezTo>
                  <a:cubicBezTo>
                    <a:pt x="983" y="749"/>
                    <a:pt x="987" y="760"/>
                    <a:pt x="997" y="763"/>
                  </a:cubicBezTo>
                  <a:cubicBezTo>
                    <a:pt x="1007" y="768"/>
                    <a:pt x="1018" y="764"/>
                    <a:pt x="1022" y="754"/>
                  </a:cubicBezTo>
                  <a:cubicBezTo>
                    <a:pt x="1075" y="646"/>
                    <a:pt x="1102" y="544"/>
                    <a:pt x="1102" y="451"/>
                  </a:cubicBezTo>
                  <a:cubicBezTo>
                    <a:pt x="1102" y="445"/>
                    <a:pt x="1100" y="441"/>
                    <a:pt x="1097" y="437"/>
                  </a:cubicBezTo>
                  <a:moveTo>
                    <a:pt x="847" y="62"/>
                  </a:moveTo>
                  <a:lnTo>
                    <a:pt x="862" y="90"/>
                  </a:lnTo>
                  <a:lnTo>
                    <a:pt x="832" y="90"/>
                  </a:lnTo>
                  <a:lnTo>
                    <a:pt x="847" y="62"/>
                  </a:lnTo>
                  <a:moveTo>
                    <a:pt x="778" y="191"/>
                  </a:moveTo>
                  <a:lnTo>
                    <a:pt x="812" y="127"/>
                  </a:lnTo>
                  <a:lnTo>
                    <a:pt x="882" y="127"/>
                  </a:lnTo>
                  <a:lnTo>
                    <a:pt x="915" y="191"/>
                  </a:lnTo>
                  <a:lnTo>
                    <a:pt x="778" y="191"/>
                  </a:lnTo>
                  <a:moveTo>
                    <a:pt x="238" y="432"/>
                  </a:moveTo>
                  <a:lnTo>
                    <a:pt x="251" y="353"/>
                  </a:lnTo>
                  <a:lnTo>
                    <a:pt x="356" y="353"/>
                  </a:lnTo>
                  <a:lnTo>
                    <a:pt x="369" y="432"/>
                  </a:lnTo>
                  <a:lnTo>
                    <a:pt x="238" y="432"/>
                  </a:lnTo>
                  <a:moveTo>
                    <a:pt x="235" y="317"/>
                  </a:moveTo>
                  <a:lnTo>
                    <a:pt x="235" y="284"/>
                  </a:lnTo>
                  <a:lnTo>
                    <a:pt x="254" y="284"/>
                  </a:lnTo>
                  <a:lnTo>
                    <a:pt x="352" y="284"/>
                  </a:lnTo>
                  <a:lnTo>
                    <a:pt x="372" y="284"/>
                  </a:lnTo>
                  <a:lnTo>
                    <a:pt x="372" y="317"/>
                  </a:lnTo>
                  <a:lnTo>
                    <a:pt x="235" y="317"/>
                  </a:lnTo>
                  <a:moveTo>
                    <a:pt x="346" y="248"/>
                  </a:moveTo>
                  <a:lnTo>
                    <a:pt x="261" y="248"/>
                  </a:lnTo>
                  <a:cubicBezTo>
                    <a:pt x="245" y="235"/>
                    <a:pt x="235" y="216"/>
                    <a:pt x="235" y="196"/>
                  </a:cubicBezTo>
                  <a:cubicBezTo>
                    <a:pt x="235" y="182"/>
                    <a:pt x="253" y="132"/>
                    <a:pt x="303" y="53"/>
                  </a:cubicBezTo>
                  <a:cubicBezTo>
                    <a:pt x="311" y="66"/>
                    <a:pt x="321" y="81"/>
                    <a:pt x="331" y="99"/>
                  </a:cubicBezTo>
                  <a:cubicBezTo>
                    <a:pt x="369" y="165"/>
                    <a:pt x="372" y="188"/>
                    <a:pt x="372" y="196"/>
                  </a:cubicBezTo>
                  <a:cubicBezTo>
                    <a:pt x="372" y="216"/>
                    <a:pt x="362" y="235"/>
                    <a:pt x="346" y="2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6" name="Google Shape;326;p33"/>
          <p:cNvGrpSpPr/>
          <p:nvPr/>
        </p:nvGrpSpPr>
        <p:grpSpPr>
          <a:xfrm>
            <a:off x="4288550" y="3381958"/>
            <a:ext cx="233034" cy="264442"/>
            <a:chOff x="4298760" y="390960"/>
            <a:chExt cx="381960" cy="433440"/>
          </a:xfrm>
        </p:grpSpPr>
        <p:sp>
          <p:nvSpPr>
            <p:cNvPr id="327" name="Google Shape;327;p33"/>
            <p:cNvSpPr/>
            <p:nvPr/>
          </p:nvSpPr>
          <p:spPr>
            <a:xfrm>
              <a:off x="4500360" y="599040"/>
              <a:ext cx="170640" cy="225360"/>
            </a:xfrm>
            <a:custGeom>
              <a:rect b="b" l="l" r="r" t="t"/>
              <a:pathLst>
                <a:path extrusionOk="0" h="626" w="474">
                  <a:moveTo>
                    <a:pt x="461" y="1"/>
                  </a:moveTo>
                  <a:cubicBezTo>
                    <a:pt x="451" y="-2"/>
                    <a:pt x="441" y="4"/>
                    <a:pt x="438" y="14"/>
                  </a:cubicBezTo>
                  <a:cubicBezTo>
                    <a:pt x="409" y="106"/>
                    <a:pt x="356" y="206"/>
                    <a:pt x="282" y="309"/>
                  </a:cubicBezTo>
                  <a:cubicBezTo>
                    <a:pt x="279" y="313"/>
                    <a:pt x="278" y="317"/>
                    <a:pt x="279" y="322"/>
                  </a:cubicBezTo>
                  <a:lnTo>
                    <a:pt x="322" y="590"/>
                  </a:lnTo>
                  <a:lnTo>
                    <a:pt x="18" y="590"/>
                  </a:lnTo>
                  <a:cubicBezTo>
                    <a:pt x="7" y="590"/>
                    <a:pt x="0" y="598"/>
                    <a:pt x="0" y="608"/>
                  </a:cubicBezTo>
                  <a:cubicBezTo>
                    <a:pt x="0" y="618"/>
                    <a:pt x="7" y="626"/>
                    <a:pt x="18" y="626"/>
                  </a:cubicBezTo>
                  <a:lnTo>
                    <a:pt x="344" y="626"/>
                  </a:lnTo>
                  <a:cubicBezTo>
                    <a:pt x="350" y="626"/>
                    <a:pt x="353" y="623"/>
                    <a:pt x="357" y="619"/>
                  </a:cubicBezTo>
                  <a:cubicBezTo>
                    <a:pt x="361" y="616"/>
                    <a:pt x="363" y="611"/>
                    <a:pt x="362" y="606"/>
                  </a:cubicBezTo>
                  <a:lnTo>
                    <a:pt x="317" y="323"/>
                  </a:lnTo>
                  <a:cubicBezTo>
                    <a:pt x="391" y="219"/>
                    <a:pt x="444" y="117"/>
                    <a:pt x="474" y="24"/>
                  </a:cubicBezTo>
                  <a:cubicBezTo>
                    <a:pt x="476" y="14"/>
                    <a:pt x="470" y="5"/>
                    <a:pt x="4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3"/>
            <p:cNvSpPr/>
            <p:nvPr/>
          </p:nvSpPr>
          <p:spPr>
            <a:xfrm>
              <a:off x="4298760" y="390960"/>
              <a:ext cx="381960" cy="433440"/>
            </a:xfrm>
            <a:custGeom>
              <a:rect b="b" l="l" r="r" t="t"/>
              <a:pathLst>
                <a:path extrusionOk="0" h="1204" w="1061">
                  <a:moveTo>
                    <a:pt x="966" y="164"/>
                  </a:moveTo>
                  <a:cubicBezTo>
                    <a:pt x="922" y="112"/>
                    <a:pt x="862" y="71"/>
                    <a:pt x="791" y="42"/>
                  </a:cubicBezTo>
                  <a:cubicBezTo>
                    <a:pt x="724" y="15"/>
                    <a:pt x="648" y="0"/>
                    <a:pt x="572" y="0"/>
                  </a:cubicBezTo>
                  <a:cubicBezTo>
                    <a:pt x="427" y="0"/>
                    <a:pt x="314" y="49"/>
                    <a:pt x="235" y="146"/>
                  </a:cubicBezTo>
                  <a:cubicBezTo>
                    <a:pt x="171" y="225"/>
                    <a:pt x="146" y="313"/>
                    <a:pt x="133" y="361"/>
                  </a:cubicBezTo>
                  <a:cubicBezTo>
                    <a:pt x="131" y="370"/>
                    <a:pt x="128" y="379"/>
                    <a:pt x="127" y="383"/>
                  </a:cubicBezTo>
                  <a:cubicBezTo>
                    <a:pt x="112" y="428"/>
                    <a:pt x="36" y="603"/>
                    <a:pt x="4" y="676"/>
                  </a:cubicBezTo>
                  <a:cubicBezTo>
                    <a:pt x="-2" y="690"/>
                    <a:pt x="0" y="706"/>
                    <a:pt x="8" y="719"/>
                  </a:cubicBezTo>
                  <a:cubicBezTo>
                    <a:pt x="17" y="732"/>
                    <a:pt x="32" y="739"/>
                    <a:pt x="48" y="739"/>
                  </a:cubicBezTo>
                  <a:lnTo>
                    <a:pt x="106" y="739"/>
                  </a:lnTo>
                  <a:cubicBezTo>
                    <a:pt x="114" y="780"/>
                    <a:pt x="140" y="901"/>
                    <a:pt x="160" y="951"/>
                  </a:cubicBezTo>
                  <a:cubicBezTo>
                    <a:pt x="178" y="998"/>
                    <a:pt x="221" y="1025"/>
                    <a:pt x="286" y="1030"/>
                  </a:cubicBezTo>
                  <a:cubicBezTo>
                    <a:pt x="312" y="1031"/>
                    <a:pt x="337" y="1029"/>
                    <a:pt x="353" y="1027"/>
                  </a:cubicBezTo>
                  <a:lnTo>
                    <a:pt x="383" y="1190"/>
                  </a:lnTo>
                  <a:cubicBezTo>
                    <a:pt x="386" y="1197"/>
                    <a:pt x="393" y="1204"/>
                    <a:pt x="402" y="1204"/>
                  </a:cubicBezTo>
                  <a:lnTo>
                    <a:pt x="504" y="1204"/>
                  </a:lnTo>
                  <a:cubicBezTo>
                    <a:pt x="514" y="1204"/>
                    <a:pt x="523" y="1196"/>
                    <a:pt x="523" y="1186"/>
                  </a:cubicBezTo>
                  <a:cubicBezTo>
                    <a:pt x="523" y="1176"/>
                    <a:pt x="514" y="1168"/>
                    <a:pt x="504" y="1168"/>
                  </a:cubicBezTo>
                  <a:lnTo>
                    <a:pt x="417" y="1168"/>
                  </a:lnTo>
                  <a:lnTo>
                    <a:pt x="387" y="1003"/>
                  </a:lnTo>
                  <a:cubicBezTo>
                    <a:pt x="386" y="999"/>
                    <a:pt x="382" y="994"/>
                    <a:pt x="378" y="991"/>
                  </a:cubicBezTo>
                  <a:cubicBezTo>
                    <a:pt x="374" y="988"/>
                    <a:pt x="369" y="988"/>
                    <a:pt x="364" y="989"/>
                  </a:cubicBezTo>
                  <a:cubicBezTo>
                    <a:pt x="363" y="990"/>
                    <a:pt x="226" y="1020"/>
                    <a:pt x="193" y="939"/>
                  </a:cubicBezTo>
                  <a:cubicBezTo>
                    <a:pt x="171" y="882"/>
                    <a:pt x="140" y="720"/>
                    <a:pt x="139" y="718"/>
                  </a:cubicBezTo>
                  <a:cubicBezTo>
                    <a:pt x="138" y="710"/>
                    <a:pt x="130" y="703"/>
                    <a:pt x="121" y="703"/>
                  </a:cubicBezTo>
                  <a:lnTo>
                    <a:pt x="48" y="703"/>
                  </a:lnTo>
                  <a:cubicBezTo>
                    <a:pt x="42" y="703"/>
                    <a:pt x="40" y="700"/>
                    <a:pt x="39" y="699"/>
                  </a:cubicBezTo>
                  <a:cubicBezTo>
                    <a:pt x="38" y="698"/>
                    <a:pt x="37" y="694"/>
                    <a:pt x="38" y="690"/>
                  </a:cubicBezTo>
                  <a:cubicBezTo>
                    <a:pt x="78" y="598"/>
                    <a:pt x="146" y="439"/>
                    <a:pt x="162" y="394"/>
                  </a:cubicBezTo>
                  <a:cubicBezTo>
                    <a:pt x="164" y="389"/>
                    <a:pt x="166" y="380"/>
                    <a:pt x="169" y="370"/>
                  </a:cubicBezTo>
                  <a:cubicBezTo>
                    <a:pt x="194" y="278"/>
                    <a:pt x="262" y="36"/>
                    <a:pt x="572" y="36"/>
                  </a:cubicBezTo>
                  <a:cubicBezTo>
                    <a:pt x="643" y="36"/>
                    <a:pt x="714" y="49"/>
                    <a:pt x="777" y="75"/>
                  </a:cubicBezTo>
                  <a:cubicBezTo>
                    <a:pt x="842" y="101"/>
                    <a:pt x="897" y="139"/>
                    <a:pt x="939" y="187"/>
                  </a:cubicBezTo>
                  <a:cubicBezTo>
                    <a:pt x="1015" y="275"/>
                    <a:pt x="1041" y="391"/>
                    <a:pt x="1015" y="525"/>
                  </a:cubicBezTo>
                  <a:cubicBezTo>
                    <a:pt x="1013" y="534"/>
                    <a:pt x="1019" y="544"/>
                    <a:pt x="1030" y="545"/>
                  </a:cubicBezTo>
                  <a:cubicBezTo>
                    <a:pt x="1040" y="547"/>
                    <a:pt x="1050" y="540"/>
                    <a:pt x="1051" y="530"/>
                  </a:cubicBezTo>
                  <a:cubicBezTo>
                    <a:pt x="1079" y="387"/>
                    <a:pt x="1050" y="260"/>
                    <a:pt x="966" y="1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3"/>
            <p:cNvSpPr/>
            <p:nvPr/>
          </p:nvSpPr>
          <p:spPr>
            <a:xfrm>
              <a:off x="4424040" y="500760"/>
              <a:ext cx="171360" cy="246240"/>
            </a:xfrm>
            <a:custGeom>
              <a:rect b="b" l="l" r="r" t="t"/>
              <a:pathLst>
                <a:path extrusionOk="0" h="684" w="476">
                  <a:moveTo>
                    <a:pt x="238" y="0"/>
                  </a:moveTo>
                  <a:cubicBezTo>
                    <a:pt x="107" y="0"/>
                    <a:pt x="0" y="103"/>
                    <a:pt x="0" y="230"/>
                  </a:cubicBezTo>
                  <a:cubicBezTo>
                    <a:pt x="0" y="273"/>
                    <a:pt x="14" y="317"/>
                    <a:pt x="39" y="355"/>
                  </a:cubicBezTo>
                  <a:lnTo>
                    <a:pt x="39" y="355"/>
                  </a:lnTo>
                  <a:lnTo>
                    <a:pt x="39" y="355"/>
                  </a:lnTo>
                  <a:cubicBezTo>
                    <a:pt x="40" y="356"/>
                    <a:pt x="40" y="357"/>
                    <a:pt x="41" y="357"/>
                  </a:cubicBezTo>
                  <a:cubicBezTo>
                    <a:pt x="44" y="364"/>
                    <a:pt x="49" y="369"/>
                    <a:pt x="52" y="375"/>
                  </a:cubicBezTo>
                  <a:cubicBezTo>
                    <a:pt x="57" y="383"/>
                    <a:pt x="69" y="385"/>
                    <a:pt x="78" y="380"/>
                  </a:cubicBezTo>
                  <a:cubicBezTo>
                    <a:pt x="87" y="375"/>
                    <a:pt x="89" y="364"/>
                    <a:pt x="83" y="356"/>
                  </a:cubicBezTo>
                  <a:cubicBezTo>
                    <a:pt x="79" y="350"/>
                    <a:pt x="76" y="344"/>
                    <a:pt x="71" y="338"/>
                  </a:cubicBezTo>
                  <a:cubicBezTo>
                    <a:pt x="70" y="337"/>
                    <a:pt x="70" y="336"/>
                    <a:pt x="69" y="336"/>
                  </a:cubicBezTo>
                  <a:lnTo>
                    <a:pt x="69" y="335"/>
                  </a:lnTo>
                  <a:lnTo>
                    <a:pt x="69" y="335"/>
                  </a:lnTo>
                  <a:cubicBezTo>
                    <a:pt x="49" y="303"/>
                    <a:pt x="37" y="267"/>
                    <a:pt x="37" y="230"/>
                  </a:cubicBezTo>
                  <a:cubicBezTo>
                    <a:pt x="37" y="123"/>
                    <a:pt x="126" y="36"/>
                    <a:pt x="238" y="36"/>
                  </a:cubicBezTo>
                  <a:cubicBezTo>
                    <a:pt x="349" y="36"/>
                    <a:pt x="440" y="123"/>
                    <a:pt x="440" y="230"/>
                  </a:cubicBezTo>
                  <a:cubicBezTo>
                    <a:pt x="440" y="267"/>
                    <a:pt x="428" y="303"/>
                    <a:pt x="407" y="335"/>
                  </a:cubicBezTo>
                  <a:lnTo>
                    <a:pt x="407" y="335"/>
                  </a:lnTo>
                  <a:cubicBezTo>
                    <a:pt x="406" y="336"/>
                    <a:pt x="406" y="337"/>
                    <a:pt x="405" y="338"/>
                  </a:cubicBezTo>
                  <a:cubicBezTo>
                    <a:pt x="343" y="427"/>
                    <a:pt x="313" y="492"/>
                    <a:pt x="302" y="516"/>
                  </a:cubicBezTo>
                  <a:lnTo>
                    <a:pt x="278" y="516"/>
                  </a:lnTo>
                  <a:cubicBezTo>
                    <a:pt x="279" y="496"/>
                    <a:pt x="280" y="460"/>
                    <a:pt x="283" y="423"/>
                  </a:cubicBezTo>
                  <a:cubicBezTo>
                    <a:pt x="284" y="412"/>
                    <a:pt x="285" y="400"/>
                    <a:pt x="287" y="391"/>
                  </a:cubicBezTo>
                  <a:cubicBezTo>
                    <a:pt x="319" y="384"/>
                    <a:pt x="342" y="366"/>
                    <a:pt x="352" y="342"/>
                  </a:cubicBezTo>
                  <a:cubicBezTo>
                    <a:pt x="362" y="321"/>
                    <a:pt x="356" y="297"/>
                    <a:pt x="339" y="281"/>
                  </a:cubicBezTo>
                  <a:cubicBezTo>
                    <a:pt x="320" y="265"/>
                    <a:pt x="305" y="269"/>
                    <a:pt x="297" y="272"/>
                  </a:cubicBezTo>
                  <a:cubicBezTo>
                    <a:pt x="274" y="281"/>
                    <a:pt x="262" y="318"/>
                    <a:pt x="254" y="361"/>
                  </a:cubicBezTo>
                  <a:cubicBezTo>
                    <a:pt x="250" y="361"/>
                    <a:pt x="244" y="361"/>
                    <a:pt x="239" y="361"/>
                  </a:cubicBezTo>
                  <a:cubicBezTo>
                    <a:pt x="233" y="361"/>
                    <a:pt x="228" y="361"/>
                    <a:pt x="222" y="361"/>
                  </a:cubicBezTo>
                  <a:cubicBezTo>
                    <a:pt x="215" y="318"/>
                    <a:pt x="203" y="281"/>
                    <a:pt x="180" y="272"/>
                  </a:cubicBezTo>
                  <a:cubicBezTo>
                    <a:pt x="171" y="269"/>
                    <a:pt x="156" y="265"/>
                    <a:pt x="138" y="281"/>
                  </a:cubicBezTo>
                  <a:cubicBezTo>
                    <a:pt x="120" y="297"/>
                    <a:pt x="116" y="321"/>
                    <a:pt x="125" y="342"/>
                  </a:cubicBezTo>
                  <a:cubicBezTo>
                    <a:pt x="134" y="366"/>
                    <a:pt x="157" y="383"/>
                    <a:pt x="190" y="391"/>
                  </a:cubicBezTo>
                  <a:cubicBezTo>
                    <a:pt x="191" y="400"/>
                    <a:pt x="192" y="410"/>
                    <a:pt x="193" y="423"/>
                  </a:cubicBezTo>
                  <a:cubicBezTo>
                    <a:pt x="196" y="460"/>
                    <a:pt x="197" y="496"/>
                    <a:pt x="199" y="518"/>
                  </a:cubicBezTo>
                  <a:lnTo>
                    <a:pt x="175" y="518"/>
                  </a:lnTo>
                  <a:cubicBezTo>
                    <a:pt x="167" y="500"/>
                    <a:pt x="151" y="465"/>
                    <a:pt x="121" y="416"/>
                  </a:cubicBezTo>
                  <a:cubicBezTo>
                    <a:pt x="117" y="408"/>
                    <a:pt x="105" y="405"/>
                    <a:pt x="96" y="409"/>
                  </a:cubicBezTo>
                  <a:cubicBezTo>
                    <a:pt x="88" y="415"/>
                    <a:pt x="84" y="425"/>
                    <a:pt x="90" y="434"/>
                  </a:cubicBezTo>
                  <a:cubicBezTo>
                    <a:pt x="124" y="491"/>
                    <a:pt x="140" y="529"/>
                    <a:pt x="143" y="538"/>
                  </a:cubicBezTo>
                  <a:lnTo>
                    <a:pt x="143" y="576"/>
                  </a:lnTo>
                  <a:lnTo>
                    <a:pt x="139" y="576"/>
                  </a:lnTo>
                  <a:lnTo>
                    <a:pt x="139" y="576"/>
                  </a:lnTo>
                  <a:cubicBezTo>
                    <a:pt x="129" y="576"/>
                    <a:pt x="120" y="583"/>
                    <a:pt x="120" y="593"/>
                  </a:cubicBezTo>
                  <a:cubicBezTo>
                    <a:pt x="120" y="603"/>
                    <a:pt x="129" y="611"/>
                    <a:pt x="139" y="611"/>
                  </a:cubicBezTo>
                  <a:lnTo>
                    <a:pt x="145" y="611"/>
                  </a:lnTo>
                  <a:cubicBezTo>
                    <a:pt x="154" y="653"/>
                    <a:pt x="191" y="684"/>
                    <a:pt x="238" y="684"/>
                  </a:cubicBezTo>
                  <a:cubicBezTo>
                    <a:pt x="284" y="684"/>
                    <a:pt x="322" y="653"/>
                    <a:pt x="331" y="611"/>
                  </a:cubicBezTo>
                  <a:lnTo>
                    <a:pt x="338" y="611"/>
                  </a:lnTo>
                  <a:cubicBezTo>
                    <a:pt x="347" y="611"/>
                    <a:pt x="356" y="603"/>
                    <a:pt x="356" y="593"/>
                  </a:cubicBezTo>
                  <a:cubicBezTo>
                    <a:pt x="356" y="583"/>
                    <a:pt x="347" y="576"/>
                    <a:pt x="338" y="576"/>
                  </a:cubicBezTo>
                  <a:lnTo>
                    <a:pt x="333" y="576"/>
                  </a:lnTo>
                  <a:lnTo>
                    <a:pt x="333" y="538"/>
                  </a:lnTo>
                  <a:cubicBezTo>
                    <a:pt x="338" y="525"/>
                    <a:pt x="367" y="457"/>
                    <a:pt x="436" y="357"/>
                  </a:cubicBezTo>
                  <a:cubicBezTo>
                    <a:pt x="437" y="356"/>
                    <a:pt x="437" y="355"/>
                    <a:pt x="438" y="355"/>
                  </a:cubicBezTo>
                  <a:lnTo>
                    <a:pt x="438" y="354"/>
                  </a:lnTo>
                  <a:lnTo>
                    <a:pt x="438" y="354"/>
                  </a:lnTo>
                  <a:cubicBezTo>
                    <a:pt x="463" y="317"/>
                    <a:pt x="476" y="273"/>
                    <a:pt x="476" y="229"/>
                  </a:cubicBezTo>
                  <a:cubicBezTo>
                    <a:pt x="476" y="103"/>
                    <a:pt x="369" y="0"/>
                    <a:pt x="238" y="0"/>
                  </a:cubicBezTo>
                  <a:moveTo>
                    <a:pt x="311" y="306"/>
                  </a:moveTo>
                  <a:cubicBezTo>
                    <a:pt x="311" y="306"/>
                    <a:pt x="312" y="307"/>
                    <a:pt x="313" y="308"/>
                  </a:cubicBezTo>
                  <a:cubicBezTo>
                    <a:pt x="319" y="313"/>
                    <a:pt x="321" y="321"/>
                    <a:pt x="317" y="330"/>
                  </a:cubicBezTo>
                  <a:cubicBezTo>
                    <a:pt x="315" y="338"/>
                    <a:pt x="306" y="346"/>
                    <a:pt x="293" y="352"/>
                  </a:cubicBezTo>
                  <a:cubicBezTo>
                    <a:pt x="301" y="318"/>
                    <a:pt x="307" y="308"/>
                    <a:pt x="311" y="306"/>
                  </a:cubicBezTo>
                  <a:moveTo>
                    <a:pt x="158" y="330"/>
                  </a:moveTo>
                  <a:cubicBezTo>
                    <a:pt x="155" y="321"/>
                    <a:pt x="157" y="313"/>
                    <a:pt x="163" y="308"/>
                  </a:cubicBezTo>
                  <a:cubicBezTo>
                    <a:pt x="164" y="307"/>
                    <a:pt x="165" y="306"/>
                    <a:pt x="166" y="306"/>
                  </a:cubicBezTo>
                  <a:cubicBezTo>
                    <a:pt x="168" y="308"/>
                    <a:pt x="176" y="318"/>
                    <a:pt x="182" y="351"/>
                  </a:cubicBezTo>
                  <a:cubicBezTo>
                    <a:pt x="169" y="346"/>
                    <a:pt x="162" y="338"/>
                    <a:pt x="158" y="330"/>
                  </a:cubicBezTo>
                  <a:moveTo>
                    <a:pt x="249" y="397"/>
                  </a:moveTo>
                  <a:cubicBezTo>
                    <a:pt x="249" y="404"/>
                    <a:pt x="247" y="410"/>
                    <a:pt x="246" y="417"/>
                  </a:cubicBezTo>
                  <a:cubicBezTo>
                    <a:pt x="243" y="457"/>
                    <a:pt x="241" y="495"/>
                    <a:pt x="241" y="518"/>
                  </a:cubicBezTo>
                  <a:lnTo>
                    <a:pt x="235" y="518"/>
                  </a:lnTo>
                  <a:cubicBezTo>
                    <a:pt x="234" y="495"/>
                    <a:pt x="233" y="457"/>
                    <a:pt x="229" y="417"/>
                  </a:cubicBezTo>
                  <a:cubicBezTo>
                    <a:pt x="229" y="410"/>
                    <a:pt x="228" y="404"/>
                    <a:pt x="227" y="397"/>
                  </a:cubicBezTo>
                  <a:cubicBezTo>
                    <a:pt x="234" y="397"/>
                    <a:pt x="242" y="397"/>
                    <a:pt x="249" y="397"/>
                  </a:cubicBezTo>
                  <a:moveTo>
                    <a:pt x="238" y="649"/>
                  </a:moveTo>
                  <a:cubicBezTo>
                    <a:pt x="213" y="649"/>
                    <a:pt x="191" y="634"/>
                    <a:pt x="183" y="611"/>
                  </a:cubicBezTo>
                  <a:lnTo>
                    <a:pt x="293" y="611"/>
                  </a:lnTo>
                  <a:cubicBezTo>
                    <a:pt x="285" y="634"/>
                    <a:pt x="264" y="649"/>
                    <a:pt x="238" y="649"/>
                  </a:cubicBezTo>
                  <a:moveTo>
                    <a:pt x="296" y="576"/>
                  </a:moveTo>
                  <a:lnTo>
                    <a:pt x="180" y="576"/>
                  </a:lnTo>
                  <a:lnTo>
                    <a:pt x="180" y="552"/>
                  </a:lnTo>
                  <a:lnTo>
                    <a:pt x="296" y="552"/>
                  </a:lnTo>
                  <a:lnTo>
                    <a:pt x="296" y="5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3"/>
            <p:cNvSpPr/>
            <p:nvPr/>
          </p:nvSpPr>
          <p:spPr>
            <a:xfrm>
              <a:off x="4502880" y="441000"/>
              <a:ext cx="13320" cy="38160"/>
            </a:xfrm>
            <a:custGeom>
              <a:rect b="b" l="l" r="r" t="t"/>
              <a:pathLst>
                <a:path extrusionOk="0" h="106" w="37">
                  <a:moveTo>
                    <a:pt x="19" y="0"/>
                  </a:moveTo>
                  <a:cubicBezTo>
                    <a:pt x="9" y="0"/>
                    <a:pt x="0" y="7"/>
                    <a:pt x="0" y="16"/>
                  </a:cubicBezTo>
                  <a:lnTo>
                    <a:pt x="0" y="88"/>
                  </a:lnTo>
                  <a:cubicBezTo>
                    <a:pt x="0" y="98"/>
                    <a:pt x="8" y="106"/>
                    <a:pt x="19" y="106"/>
                  </a:cubicBezTo>
                  <a:cubicBezTo>
                    <a:pt x="29" y="106"/>
                    <a:pt x="37" y="98"/>
                    <a:pt x="37" y="88"/>
                  </a:cubicBezTo>
                  <a:lnTo>
                    <a:pt x="37" y="16"/>
                  </a:lnTo>
                  <a:cubicBezTo>
                    <a:pt x="37" y="7"/>
                    <a:pt x="30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3"/>
            <p:cNvSpPr/>
            <p:nvPr/>
          </p:nvSpPr>
          <p:spPr>
            <a:xfrm>
              <a:off x="4554720" y="453240"/>
              <a:ext cx="21240" cy="37080"/>
            </a:xfrm>
            <a:custGeom>
              <a:rect b="b" l="l" r="r" t="t"/>
              <a:pathLst>
                <a:path extrusionOk="0" h="103" w="59">
                  <a:moveTo>
                    <a:pt x="46" y="0"/>
                  </a:moveTo>
                  <a:cubicBezTo>
                    <a:pt x="37" y="-2"/>
                    <a:pt x="27" y="2"/>
                    <a:pt x="24" y="12"/>
                  </a:cubicBezTo>
                  <a:lnTo>
                    <a:pt x="1" y="79"/>
                  </a:lnTo>
                  <a:cubicBezTo>
                    <a:pt x="-1" y="89"/>
                    <a:pt x="4" y="100"/>
                    <a:pt x="14" y="102"/>
                  </a:cubicBezTo>
                  <a:cubicBezTo>
                    <a:pt x="15" y="103"/>
                    <a:pt x="17" y="103"/>
                    <a:pt x="19" y="103"/>
                  </a:cubicBezTo>
                  <a:cubicBezTo>
                    <a:pt x="27" y="103"/>
                    <a:pt x="34" y="98"/>
                    <a:pt x="37" y="91"/>
                  </a:cubicBezTo>
                  <a:lnTo>
                    <a:pt x="58" y="23"/>
                  </a:lnTo>
                  <a:cubicBezTo>
                    <a:pt x="62" y="14"/>
                    <a:pt x="56" y="4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3"/>
            <p:cNvSpPr/>
            <p:nvPr/>
          </p:nvSpPr>
          <p:spPr>
            <a:xfrm>
              <a:off x="4590000" y="487080"/>
              <a:ext cx="34200" cy="28440"/>
            </a:xfrm>
            <a:custGeom>
              <a:rect b="b" l="l" r="r" t="t"/>
              <a:pathLst>
                <a:path extrusionOk="0" h="79" w="95">
                  <a:moveTo>
                    <a:pt x="92" y="7"/>
                  </a:moveTo>
                  <a:cubicBezTo>
                    <a:pt x="85" y="0"/>
                    <a:pt x="73" y="-2"/>
                    <a:pt x="66" y="4"/>
                  </a:cubicBezTo>
                  <a:lnTo>
                    <a:pt x="7" y="48"/>
                  </a:lnTo>
                  <a:cubicBezTo>
                    <a:pt x="-2" y="53"/>
                    <a:pt x="-3" y="65"/>
                    <a:pt x="4" y="72"/>
                  </a:cubicBezTo>
                  <a:cubicBezTo>
                    <a:pt x="7" y="77"/>
                    <a:pt x="13" y="79"/>
                    <a:pt x="18" y="79"/>
                  </a:cubicBezTo>
                  <a:cubicBezTo>
                    <a:pt x="22" y="79"/>
                    <a:pt x="26" y="78"/>
                    <a:pt x="29" y="76"/>
                  </a:cubicBezTo>
                  <a:lnTo>
                    <a:pt x="88" y="32"/>
                  </a:lnTo>
                  <a:cubicBezTo>
                    <a:pt x="96" y="26"/>
                    <a:pt x="97" y="14"/>
                    <a:pt x="92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3"/>
            <p:cNvSpPr/>
            <p:nvPr/>
          </p:nvSpPr>
          <p:spPr>
            <a:xfrm>
              <a:off x="4443120" y="452880"/>
              <a:ext cx="21600" cy="37440"/>
            </a:xfrm>
            <a:custGeom>
              <a:rect b="b" l="l" r="r" t="t"/>
              <a:pathLst>
                <a:path extrusionOk="0" h="104" w="60">
                  <a:moveTo>
                    <a:pt x="59" y="80"/>
                  </a:moveTo>
                  <a:lnTo>
                    <a:pt x="37" y="13"/>
                  </a:lnTo>
                  <a:cubicBezTo>
                    <a:pt x="34" y="3"/>
                    <a:pt x="22" y="-2"/>
                    <a:pt x="13" y="1"/>
                  </a:cubicBezTo>
                  <a:cubicBezTo>
                    <a:pt x="4" y="4"/>
                    <a:pt x="-1" y="15"/>
                    <a:pt x="1" y="24"/>
                  </a:cubicBezTo>
                  <a:lnTo>
                    <a:pt x="24" y="92"/>
                  </a:lnTo>
                  <a:cubicBezTo>
                    <a:pt x="26" y="99"/>
                    <a:pt x="34" y="104"/>
                    <a:pt x="41" y="104"/>
                  </a:cubicBezTo>
                  <a:cubicBezTo>
                    <a:pt x="43" y="104"/>
                    <a:pt x="44" y="104"/>
                    <a:pt x="47" y="103"/>
                  </a:cubicBezTo>
                  <a:cubicBezTo>
                    <a:pt x="56" y="101"/>
                    <a:pt x="62" y="90"/>
                    <a:pt x="59" y="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33"/>
            <p:cNvSpPr/>
            <p:nvPr/>
          </p:nvSpPr>
          <p:spPr>
            <a:xfrm>
              <a:off x="4395240" y="487080"/>
              <a:ext cx="34200" cy="28440"/>
            </a:xfrm>
            <a:custGeom>
              <a:rect b="b" l="l" r="r" t="t"/>
              <a:pathLst>
                <a:path extrusionOk="0" h="79" w="95">
                  <a:moveTo>
                    <a:pt x="88" y="48"/>
                  </a:moveTo>
                  <a:lnTo>
                    <a:pt x="30" y="4"/>
                  </a:lnTo>
                  <a:cubicBezTo>
                    <a:pt x="21" y="-2"/>
                    <a:pt x="10" y="0"/>
                    <a:pt x="3" y="8"/>
                  </a:cubicBezTo>
                  <a:cubicBezTo>
                    <a:pt x="-3" y="14"/>
                    <a:pt x="-1" y="26"/>
                    <a:pt x="7" y="32"/>
                  </a:cubicBezTo>
                  <a:lnTo>
                    <a:pt x="65" y="76"/>
                  </a:lnTo>
                  <a:cubicBezTo>
                    <a:pt x="69" y="78"/>
                    <a:pt x="73" y="79"/>
                    <a:pt x="76" y="79"/>
                  </a:cubicBezTo>
                  <a:cubicBezTo>
                    <a:pt x="83" y="79"/>
                    <a:pt x="88" y="77"/>
                    <a:pt x="92" y="72"/>
                  </a:cubicBezTo>
                  <a:cubicBezTo>
                    <a:pt x="98" y="65"/>
                    <a:pt x="96" y="53"/>
                    <a:pt x="88" y="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5" name="Google Shape;335;p33"/>
          <p:cNvSpPr txBox="1"/>
          <p:nvPr/>
        </p:nvSpPr>
        <p:spPr>
          <a:xfrm>
            <a:off x="4103175" y="1463475"/>
            <a:ext cx="468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Improve and optimize taxi driver positioning through ML-driven prediction and recommendation system</a:t>
            </a:r>
            <a:endParaRPr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4"/>
          <p:cNvSpPr txBox="1"/>
          <p:nvPr>
            <p:ph type="title"/>
          </p:nvPr>
        </p:nvSpPr>
        <p:spPr>
          <a:xfrm>
            <a:off x="961425" y="2680575"/>
            <a:ext cx="5069700" cy="17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4"/>
          <p:cNvSpPr txBox="1"/>
          <p:nvPr>
            <p:ph idx="2" type="title"/>
          </p:nvPr>
        </p:nvSpPr>
        <p:spPr>
          <a:xfrm>
            <a:off x="961425" y="1649425"/>
            <a:ext cx="10323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/>
              <a:t>02</a:t>
            </a:r>
            <a:endParaRPr i="0"/>
          </a:p>
        </p:txBody>
      </p:sp>
      <p:grpSp>
        <p:nvGrpSpPr>
          <p:cNvPr id="342" name="Google Shape;342;p34"/>
          <p:cNvGrpSpPr/>
          <p:nvPr/>
        </p:nvGrpSpPr>
        <p:grpSpPr>
          <a:xfrm>
            <a:off x="188271" y="722355"/>
            <a:ext cx="4707300" cy="81900"/>
            <a:chOff x="196113" y="722355"/>
            <a:chExt cx="4707300" cy="81900"/>
          </a:xfrm>
        </p:grpSpPr>
        <p:sp>
          <p:nvSpPr>
            <p:cNvPr id="343" name="Google Shape;343;p34"/>
            <p:cNvSpPr/>
            <p:nvPr/>
          </p:nvSpPr>
          <p:spPr>
            <a:xfrm flipH="1" rot="-5400000">
              <a:off x="4609563" y="510405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344" name="Google Shape;344;p34"/>
            <p:cNvCxnSpPr>
              <a:stCxn id="343" idx="0"/>
            </p:cNvCxnSpPr>
            <p:nvPr/>
          </p:nvCxnSpPr>
          <p:spPr>
            <a:xfrm rot="10800000">
              <a:off x="196113" y="763305"/>
              <a:ext cx="420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45" name="Google Shape;345;p34"/>
          <p:cNvGrpSpPr/>
          <p:nvPr/>
        </p:nvGrpSpPr>
        <p:grpSpPr>
          <a:xfrm>
            <a:off x="8402038" y="1961930"/>
            <a:ext cx="81900" cy="2993100"/>
            <a:chOff x="8615038" y="1961930"/>
            <a:chExt cx="81900" cy="2993100"/>
          </a:xfrm>
        </p:grpSpPr>
        <p:sp>
          <p:nvSpPr>
            <p:cNvPr id="346" name="Google Shape;346;p34"/>
            <p:cNvSpPr/>
            <p:nvPr/>
          </p:nvSpPr>
          <p:spPr>
            <a:xfrm>
              <a:off x="8615038" y="1961930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347" name="Google Shape;347;p34"/>
            <p:cNvCxnSpPr>
              <a:stCxn id="346" idx="2"/>
            </p:cNvCxnSpPr>
            <p:nvPr/>
          </p:nvCxnSpPr>
          <p:spPr>
            <a:xfrm>
              <a:off x="8655988" y="2467730"/>
              <a:ext cx="0" cy="2487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348" name="Google Shape;348;p34"/>
          <p:cNvSpPr txBox="1"/>
          <p:nvPr/>
        </p:nvSpPr>
        <p:spPr>
          <a:xfrm>
            <a:off x="961425" y="3764287"/>
            <a:ext cx="43602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CFCFC"/>
                </a:solidFill>
                <a:latin typeface="Akatab"/>
                <a:ea typeface="Akatab"/>
                <a:cs typeface="Akatab"/>
                <a:sym typeface="Akatab"/>
              </a:rPr>
              <a:t>Data collection and cleaning</a:t>
            </a:r>
            <a:endParaRPr>
              <a:solidFill>
                <a:srgbClr val="FCFCFC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5"/>
          <p:cNvSpPr txBox="1"/>
          <p:nvPr>
            <p:ph idx="4" type="subTitle"/>
          </p:nvPr>
        </p:nvSpPr>
        <p:spPr>
          <a:xfrm>
            <a:off x="5437475" y="2355325"/>
            <a:ext cx="21438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Taxi Availability</a:t>
            </a:r>
            <a:endParaRPr/>
          </a:p>
        </p:txBody>
      </p:sp>
      <p:sp>
        <p:nvSpPr>
          <p:cNvPr id="354" name="Google Shape;354;p35"/>
          <p:cNvSpPr txBox="1"/>
          <p:nvPr>
            <p:ph type="title"/>
          </p:nvPr>
        </p:nvSpPr>
        <p:spPr>
          <a:xfrm>
            <a:off x="8724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</a:t>
            </a:r>
            <a:endParaRPr/>
          </a:p>
        </p:txBody>
      </p:sp>
      <p:sp>
        <p:nvSpPr>
          <p:cNvPr id="355" name="Google Shape;355;p35"/>
          <p:cNvSpPr txBox="1"/>
          <p:nvPr>
            <p:ph idx="1" type="subTitle"/>
          </p:nvPr>
        </p:nvSpPr>
        <p:spPr>
          <a:xfrm>
            <a:off x="4994513" y="2914225"/>
            <a:ext cx="3029700" cy="14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Supply of taxi based on all available taxis for hire - exclude “Hired” or “Busy”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extracted from Data.gov.sg API</a:t>
            </a:r>
            <a:endParaRPr/>
          </a:p>
        </p:txBody>
      </p:sp>
      <p:sp>
        <p:nvSpPr>
          <p:cNvPr id="356" name="Google Shape;356;p35"/>
          <p:cNvSpPr txBox="1"/>
          <p:nvPr>
            <p:ph idx="2" type="subTitle"/>
          </p:nvPr>
        </p:nvSpPr>
        <p:spPr>
          <a:xfrm>
            <a:off x="1104600" y="2914225"/>
            <a:ext cx="3202800" cy="12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taxi demand using public transport passenger volume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from LTA DataMall on </a:t>
            </a:r>
            <a:r>
              <a:rPr lang="en" u="sng"/>
              <a:t>Bus Stops</a:t>
            </a:r>
            <a:r>
              <a:rPr lang="en"/>
              <a:t> and </a:t>
            </a:r>
            <a:r>
              <a:rPr lang="en" u="sng"/>
              <a:t>Train Stations</a:t>
            </a:r>
            <a:r>
              <a:rPr lang="en"/>
              <a:t> passenger volume</a:t>
            </a:r>
            <a:endParaRPr/>
          </a:p>
        </p:txBody>
      </p:sp>
      <p:sp>
        <p:nvSpPr>
          <p:cNvPr id="357" name="Google Shape;357;p35"/>
          <p:cNvSpPr txBox="1"/>
          <p:nvPr>
            <p:ph idx="3" type="subTitle"/>
          </p:nvPr>
        </p:nvSpPr>
        <p:spPr>
          <a:xfrm>
            <a:off x="1129049" y="2355325"/>
            <a:ext cx="3153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Crowds Volume</a:t>
            </a:r>
            <a:endParaRPr/>
          </a:p>
        </p:txBody>
      </p:sp>
      <p:sp>
        <p:nvSpPr>
          <p:cNvPr id="358" name="Google Shape;358;p35"/>
          <p:cNvSpPr/>
          <p:nvPr/>
        </p:nvSpPr>
        <p:spPr>
          <a:xfrm>
            <a:off x="2329199" y="1457175"/>
            <a:ext cx="753600" cy="753600"/>
          </a:xfrm>
          <a:prstGeom prst="roundRect">
            <a:avLst>
              <a:gd fmla="val 24522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359" name="Google Shape;359;p35"/>
          <p:cNvSpPr/>
          <p:nvPr/>
        </p:nvSpPr>
        <p:spPr>
          <a:xfrm>
            <a:off x="6070483" y="1457175"/>
            <a:ext cx="753600" cy="753600"/>
          </a:xfrm>
          <a:prstGeom prst="roundRect">
            <a:avLst>
              <a:gd fmla="val 24522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360" name="Google Shape;360;p35"/>
          <p:cNvSpPr/>
          <p:nvPr/>
        </p:nvSpPr>
        <p:spPr>
          <a:xfrm>
            <a:off x="2491807" y="1645724"/>
            <a:ext cx="428382" cy="376501"/>
          </a:xfrm>
          <a:custGeom>
            <a:rect b="b" l="l" r="r" t="t"/>
            <a:pathLst>
              <a:path extrusionOk="0" h="1103" w="1255">
                <a:moveTo>
                  <a:pt x="1111" y="86"/>
                </a:moveTo>
                <a:cubicBezTo>
                  <a:pt x="1100" y="86"/>
                  <a:pt x="1092" y="94"/>
                  <a:pt x="1092" y="104"/>
                </a:cubicBezTo>
                <a:lnTo>
                  <a:pt x="1092" y="278"/>
                </a:lnTo>
                <a:lnTo>
                  <a:pt x="758" y="278"/>
                </a:lnTo>
                <a:lnTo>
                  <a:pt x="757" y="276"/>
                </a:lnTo>
                <a:cubicBezTo>
                  <a:pt x="765" y="259"/>
                  <a:pt x="769" y="240"/>
                  <a:pt x="769" y="220"/>
                </a:cubicBezTo>
                <a:cubicBezTo>
                  <a:pt x="769" y="150"/>
                  <a:pt x="715" y="92"/>
                  <a:pt x="644" y="83"/>
                </a:cubicBezTo>
                <a:lnTo>
                  <a:pt x="644" y="18"/>
                </a:lnTo>
                <a:cubicBezTo>
                  <a:pt x="644" y="8"/>
                  <a:pt x="636" y="0"/>
                  <a:pt x="626" y="0"/>
                </a:cubicBezTo>
                <a:cubicBezTo>
                  <a:pt x="616" y="0"/>
                  <a:pt x="607" y="8"/>
                  <a:pt x="607" y="18"/>
                </a:cubicBezTo>
                <a:lnTo>
                  <a:pt x="607" y="83"/>
                </a:lnTo>
                <a:cubicBezTo>
                  <a:pt x="537" y="92"/>
                  <a:pt x="482" y="150"/>
                  <a:pt x="482" y="220"/>
                </a:cubicBezTo>
                <a:cubicBezTo>
                  <a:pt x="482" y="241"/>
                  <a:pt x="488" y="260"/>
                  <a:pt x="496" y="278"/>
                </a:cubicBezTo>
                <a:lnTo>
                  <a:pt x="164" y="278"/>
                </a:lnTo>
                <a:lnTo>
                  <a:pt x="164" y="104"/>
                </a:lnTo>
                <a:cubicBezTo>
                  <a:pt x="164" y="94"/>
                  <a:pt x="155" y="86"/>
                  <a:pt x="145" y="86"/>
                </a:cubicBezTo>
                <a:cubicBezTo>
                  <a:pt x="65" y="86"/>
                  <a:pt x="0" y="149"/>
                  <a:pt x="0" y="226"/>
                </a:cubicBezTo>
                <a:lnTo>
                  <a:pt x="0" y="975"/>
                </a:lnTo>
                <a:cubicBezTo>
                  <a:pt x="0" y="977"/>
                  <a:pt x="0" y="978"/>
                  <a:pt x="1" y="979"/>
                </a:cubicBezTo>
                <a:cubicBezTo>
                  <a:pt x="3" y="1011"/>
                  <a:pt x="18" y="1041"/>
                  <a:pt x="42" y="1065"/>
                </a:cubicBezTo>
                <a:cubicBezTo>
                  <a:pt x="68" y="1089"/>
                  <a:pt x="103" y="1103"/>
                  <a:pt x="140" y="1103"/>
                </a:cubicBezTo>
                <a:lnTo>
                  <a:pt x="1116" y="1103"/>
                </a:lnTo>
                <a:cubicBezTo>
                  <a:pt x="1152" y="1103"/>
                  <a:pt x="1187" y="1089"/>
                  <a:pt x="1213" y="1065"/>
                </a:cubicBezTo>
                <a:cubicBezTo>
                  <a:pt x="1238" y="1041"/>
                  <a:pt x="1253" y="1011"/>
                  <a:pt x="1255" y="979"/>
                </a:cubicBezTo>
                <a:cubicBezTo>
                  <a:pt x="1255" y="978"/>
                  <a:pt x="1255" y="977"/>
                  <a:pt x="1255" y="975"/>
                </a:cubicBezTo>
                <a:lnTo>
                  <a:pt x="1255" y="226"/>
                </a:lnTo>
                <a:lnTo>
                  <a:pt x="1255" y="226"/>
                </a:lnTo>
                <a:cubicBezTo>
                  <a:pt x="1255" y="149"/>
                  <a:pt x="1190" y="86"/>
                  <a:pt x="1111" y="86"/>
                </a:cubicBezTo>
                <a:moveTo>
                  <a:pt x="983" y="805"/>
                </a:moveTo>
                <a:cubicBezTo>
                  <a:pt x="962" y="810"/>
                  <a:pt x="939" y="809"/>
                  <a:pt x="918" y="803"/>
                </a:cubicBezTo>
                <a:cubicBezTo>
                  <a:pt x="891" y="794"/>
                  <a:pt x="869" y="775"/>
                  <a:pt x="856" y="750"/>
                </a:cubicBezTo>
                <a:lnTo>
                  <a:pt x="656" y="354"/>
                </a:lnTo>
                <a:cubicBezTo>
                  <a:pt x="670" y="351"/>
                  <a:pt x="684" y="346"/>
                  <a:pt x="696" y="339"/>
                </a:cubicBezTo>
                <a:cubicBezTo>
                  <a:pt x="698" y="338"/>
                  <a:pt x="699" y="338"/>
                  <a:pt x="699" y="338"/>
                </a:cubicBezTo>
                <a:cubicBezTo>
                  <a:pt x="700" y="337"/>
                  <a:pt x="701" y="337"/>
                  <a:pt x="702" y="336"/>
                </a:cubicBezTo>
                <a:cubicBezTo>
                  <a:pt x="703" y="336"/>
                  <a:pt x="704" y="335"/>
                  <a:pt x="705" y="335"/>
                </a:cubicBezTo>
                <a:cubicBezTo>
                  <a:pt x="705" y="334"/>
                  <a:pt x="706" y="334"/>
                  <a:pt x="706" y="333"/>
                </a:cubicBezTo>
                <a:cubicBezTo>
                  <a:pt x="708" y="333"/>
                  <a:pt x="709" y="332"/>
                  <a:pt x="712" y="331"/>
                </a:cubicBezTo>
                <a:cubicBezTo>
                  <a:pt x="712" y="329"/>
                  <a:pt x="712" y="329"/>
                  <a:pt x="712" y="329"/>
                </a:cubicBezTo>
                <a:cubicBezTo>
                  <a:pt x="719" y="324"/>
                  <a:pt x="727" y="318"/>
                  <a:pt x="733" y="310"/>
                </a:cubicBezTo>
                <a:lnTo>
                  <a:pt x="983" y="805"/>
                </a:lnTo>
                <a:moveTo>
                  <a:pt x="625" y="501"/>
                </a:moveTo>
                <a:cubicBezTo>
                  <a:pt x="614" y="501"/>
                  <a:pt x="606" y="509"/>
                  <a:pt x="606" y="519"/>
                </a:cubicBezTo>
                <a:lnTo>
                  <a:pt x="606" y="555"/>
                </a:lnTo>
                <a:lnTo>
                  <a:pt x="539" y="555"/>
                </a:lnTo>
                <a:lnTo>
                  <a:pt x="628" y="380"/>
                </a:lnTo>
                <a:lnTo>
                  <a:pt x="717" y="555"/>
                </a:lnTo>
                <a:lnTo>
                  <a:pt x="642" y="555"/>
                </a:lnTo>
                <a:lnTo>
                  <a:pt x="642" y="519"/>
                </a:lnTo>
                <a:cubicBezTo>
                  <a:pt x="642" y="509"/>
                  <a:pt x="634" y="501"/>
                  <a:pt x="625" y="501"/>
                </a:cubicBezTo>
                <a:moveTo>
                  <a:pt x="626" y="117"/>
                </a:moveTo>
                <a:cubicBezTo>
                  <a:pt x="684" y="117"/>
                  <a:pt x="732" y="163"/>
                  <a:pt x="732" y="220"/>
                </a:cubicBezTo>
                <a:cubicBezTo>
                  <a:pt x="732" y="238"/>
                  <a:pt x="728" y="255"/>
                  <a:pt x="719" y="269"/>
                </a:cubicBezTo>
                <a:cubicBezTo>
                  <a:pt x="718" y="270"/>
                  <a:pt x="718" y="271"/>
                  <a:pt x="717" y="273"/>
                </a:cubicBezTo>
                <a:cubicBezTo>
                  <a:pt x="716" y="274"/>
                  <a:pt x="716" y="275"/>
                  <a:pt x="715" y="276"/>
                </a:cubicBezTo>
                <a:cubicBezTo>
                  <a:pt x="715" y="277"/>
                  <a:pt x="714" y="277"/>
                  <a:pt x="714" y="278"/>
                </a:cubicBezTo>
                <a:cubicBezTo>
                  <a:pt x="713" y="279"/>
                  <a:pt x="713" y="279"/>
                  <a:pt x="712" y="280"/>
                </a:cubicBezTo>
                <a:cubicBezTo>
                  <a:pt x="712" y="281"/>
                  <a:pt x="711" y="281"/>
                  <a:pt x="711" y="281"/>
                </a:cubicBezTo>
                <a:cubicBezTo>
                  <a:pt x="709" y="284"/>
                  <a:pt x="707" y="286"/>
                  <a:pt x="706" y="287"/>
                </a:cubicBezTo>
                <a:cubicBezTo>
                  <a:pt x="705" y="288"/>
                  <a:pt x="705" y="288"/>
                  <a:pt x="704" y="289"/>
                </a:cubicBezTo>
                <a:cubicBezTo>
                  <a:pt x="704" y="289"/>
                  <a:pt x="703" y="290"/>
                  <a:pt x="702" y="292"/>
                </a:cubicBezTo>
                <a:cubicBezTo>
                  <a:pt x="702" y="292"/>
                  <a:pt x="701" y="293"/>
                  <a:pt x="700" y="293"/>
                </a:cubicBezTo>
                <a:cubicBezTo>
                  <a:pt x="700" y="294"/>
                  <a:pt x="699" y="295"/>
                  <a:pt x="698" y="295"/>
                </a:cubicBezTo>
                <a:cubicBezTo>
                  <a:pt x="696" y="296"/>
                  <a:pt x="695" y="298"/>
                  <a:pt x="693" y="298"/>
                </a:cubicBezTo>
                <a:cubicBezTo>
                  <a:pt x="693" y="299"/>
                  <a:pt x="692" y="299"/>
                  <a:pt x="692" y="300"/>
                </a:cubicBezTo>
                <a:cubicBezTo>
                  <a:pt x="691" y="300"/>
                  <a:pt x="690" y="302"/>
                  <a:pt x="689" y="303"/>
                </a:cubicBezTo>
                <a:cubicBezTo>
                  <a:pt x="688" y="303"/>
                  <a:pt x="688" y="304"/>
                  <a:pt x="687" y="304"/>
                </a:cubicBezTo>
                <a:cubicBezTo>
                  <a:pt x="669" y="315"/>
                  <a:pt x="650" y="322"/>
                  <a:pt x="628" y="322"/>
                </a:cubicBezTo>
                <a:lnTo>
                  <a:pt x="628" y="322"/>
                </a:lnTo>
                <a:lnTo>
                  <a:pt x="628" y="322"/>
                </a:lnTo>
                <a:lnTo>
                  <a:pt x="628" y="322"/>
                </a:lnTo>
                <a:lnTo>
                  <a:pt x="627" y="322"/>
                </a:lnTo>
                <a:lnTo>
                  <a:pt x="626" y="322"/>
                </a:lnTo>
                <a:cubicBezTo>
                  <a:pt x="624" y="322"/>
                  <a:pt x="621" y="322"/>
                  <a:pt x="619" y="322"/>
                </a:cubicBezTo>
                <a:cubicBezTo>
                  <a:pt x="618" y="322"/>
                  <a:pt x="618" y="322"/>
                  <a:pt x="618" y="322"/>
                </a:cubicBezTo>
                <a:cubicBezTo>
                  <a:pt x="616" y="322"/>
                  <a:pt x="614" y="322"/>
                  <a:pt x="612" y="321"/>
                </a:cubicBezTo>
                <a:lnTo>
                  <a:pt x="612" y="321"/>
                </a:lnTo>
                <a:cubicBezTo>
                  <a:pt x="591" y="318"/>
                  <a:pt x="571" y="309"/>
                  <a:pt x="556" y="297"/>
                </a:cubicBezTo>
                <a:lnTo>
                  <a:pt x="555" y="297"/>
                </a:lnTo>
                <a:cubicBezTo>
                  <a:pt x="554" y="295"/>
                  <a:pt x="552" y="294"/>
                  <a:pt x="551" y="293"/>
                </a:cubicBezTo>
                <a:lnTo>
                  <a:pt x="551" y="293"/>
                </a:lnTo>
                <a:cubicBezTo>
                  <a:pt x="549" y="290"/>
                  <a:pt x="547" y="289"/>
                  <a:pt x="546" y="288"/>
                </a:cubicBezTo>
                <a:cubicBezTo>
                  <a:pt x="545" y="287"/>
                  <a:pt x="545" y="287"/>
                  <a:pt x="545" y="286"/>
                </a:cubicBezTo>
                <a:cubicBezTo>
                  <a:pt x="544" y="285"/>
                  <a:pt x="543" y="285"/>
                  <a:pt x="542" y="284"/>
                </a:cubicBezTo>
                <a:cubicBezTo>
                  <a:pt x="542" y="283"/>
                  <a:pt x="541" y="281"/>
                  <a:pt x="541" y="281"/>
                </a:cubicBezTo>
                <a:cubicBezTo>
                  <a:pt x="540" y="280"/>
                  <a:pt x="539" y="279"/>
                  <a:pt x="538" y="278"/>
                </a:cubicBezTo>
                <a:cubicBezTo>
                  <a:pt x="538" y="277"/>
                  <a:pt x="538" y="277"/>
                  <a:pt x="537" y="276"/>
                </a:cubicBezTo>
                <a:cubicBezTo>
                  <a:pt x="536" y="275"/>
                  <a:pt x="536" y="274"/>
                  <a:pt x="534" y="271"/>
                </a:cubicBezTo>
                <a:cubicBezTo>
                  <a:pt x="525" y="257"/>
                  <a:pt x="519" y="239"/>
                  <a:pt x="519" y="220"/>
                </a:cubicBezTo>
                <a:cubicBezTo>
                  <a:pt x="519" y="163"/>
                  <a:pt x="567" y="117"/>
                  <a:pt x="626" y="117"/>
                </a:cubicBezTo>
                <a:moveTo>
                  <a:pt x="1218" y="883"/>
                </a:moveTo>
                <a:cubicBezTo>
                  <a:pt x="1216" y="881"/>
                  <a:pt x="1214" y="878"/>
                  <a:pt x="1212" y="876"/>
                </a:cubicBezTo>
                <a:cubicBezTo>
                  <a:pt x="1189" y="855"/>
                  <a:pt x="1160" y="842"/>
                  <a:pt x="1129" y="837"/>
                </a:cubicBezTo>
                <a:lnTo>
                  <a:pt x="1129" y="734"/>
                </a:lnTo>
                <a:cubicBezTo>
                  <a:pt x="1129" y="724"/>
                  <a:pt x="1121" y="717"/>
                  <a:pt x="1111" y="717"/>
                </a:cubicBezTo>
                <a:cubicBezTo>
                  <a:pt x="1100" y="717"/>
                  <a:pt x="1092" y="724"/>
                  <a:pt x="1092" y="734"/>
                </a:cubicBezTo>
                <a:lnTo>
                  <a:pt x="1092" y="854"/>
                </a:lnTo>
                <a:cubicBezTo>
                  <a:pt x="1092" y="864"/>
                  <a:pt x="1100" y="872"/>
                  <a:pt x="1111" y="872"/>
                </a:cubicBezTo>
                <a:lnTo>
                  <a:pt x="1111" y="872"/>
                </a:lnTo>
                <a:cubicBezTo>
                  <a:pt x="1112" y="872"/>
                  <a:pt x="1114" y="872"/>
                  <a:pt x="1116" y="872"/>
                </a:cubicBezTo>
                <a:lnTo>
                  <a:pt x="1117" y="872"/>
                </a:lnTo>
                <a:cubicBezTo>
                  <a:pt x="1118" y="872"/>
                  <a:pt x="1120" y="872"/>
                  <a:pt x="1121" y="872"/>
                </a:cubicBezTo>
                <a:cubicBezTo>
                  <a:pt x="1121" y="872"/>
                  <a:pt x="1121" y="873"/>
                  <a:pt x="1123" y="873"/>
                </a:cubicBezTo>
                <a:cubicBezTo>
                  <a:pt x="1124" y="873"/>
                  <a:pt x="1125" y="873"/>
                  <a:pt x="1127" y="873"/>
                </a:cubicBezTo>
                <a:lnTo>
                  <a:pt x="1127" y="873"/>
                </a:lnTo>
                <a:cubicBezTo>
                  <a:pt x="1129" y="873"/>
                  <a:pt x="1130" y="873"/>
                  <a:pt x="1132" y="874"/>
                </a:cubicBezTo>
                <a:lnTo>
                  <a:pt x="1132" y="874"/>
                </a:lnTo>
                <a:cubicBezTo>
                  <a:pt x="1166" y="881"/>
                  <a:pt x="1193" y="902"/>
                  <a:pt x="1207" y="930"/>
                </a:cubicBezTo>
                <a:cubicBezTo>
                  <a:pt x="1207" y="931"/>
                  <a:pt x="1207" y="931"/>
                  <a:pt x="1207" y="931"/>
                </a:cubicBezTo>
                <a:cubicBezTo>
                  <a:pt x="1208" y="932"/>
                  <a:pt x="1210" y="933"/>
                  <a:pt x="1210" y="934"/>
                </a:cubicBezTo>
                <a:cubicBezTo>
                  <a:pt x="1210" y="935"/>
                  <a:pt x="1210" y="935"/>
                  <a:pt x="1211" y="935"/>
                </a:cubicBezTo>
                <a:cubicBezTo>
                  <a:pt x="1211" y="936"/>
                  <a:pt x="1211" y="938"/>
                  <a:pt x="1212" y="939"/>
                </a:cubicBezTo>
                <a:cubicBezTo>
                  <a:pt x="1212" y="940"/>
                  <a:pt x="1212" y="940"/>
                  <a:pt x="1212" y="941"/>
                </a:cubicBezTo>
                <a:cubicBezTo>
                  <a:pt x="1213" y="942"/>
                  <a:pt x="1213" y="943"/>
                  <a:pt x="1213" y="943"/>
                </a:cubicBezTo>
                <a:cubicBezTo>
                  <a:pt x="1214" y="944"/>
                  <a:pt x="1214" y="945"/>
                  <a:pt x="1214" y="946"/>
                </a:cubicBezTo>
                <a:cubicBezTo>
                  <a:pt x="1214" y="946"/>
                  <a:pt x="1214" y="948"/>
                  <a:pt x="1215" y="948"/>
                </a:cubicBezTo>
                <a:cubicBezTo>
                  <a:pt x="1215" y="949"/>
                  <a:pt x="1215" y="950"/>
                  <a:pt x="1215" y="952"/>
                </a:cubicBezTo>
                <a:cubicBezTo>
                  <a:pt x="1216" y="952"/>
                  <a:pt x="1216" y="952"/>
                  <a:pt x="1216" y="952"/>
                </a:cubicBezTo>
                <a:cubicBezTo>
                  <a:pt x="1216" y="954"/>
                  <a:pt x="1216" y="955"/>
                  <a:pt x="1216" y="957"/>
                </a:cubicBezTo>
                <a:cubicBezTo>
                  <a:pt x="1216" y="957"/>
                  <a:pt x="1217" y="957"/>
                  <a:pt x="1217" y="958"/>
                </a:cubicBezTo>
                <a:cubicBezTo>
                  <a:pt x="1217" y="959"/>
                  <a:pt x="1217" y="961"/>
                  <a:pt x="1217" y="962"/>
                </a:cubicBezTo>
                <a:lnTo>
                  <a:pt x="1217" y="962"/>
                </a:lnTo>
                <a:cubicBezTo>
                  <a:pt x="1218" y="965"/>
                  <a:pt x="1218" y="969"/>
                  <a:pt x="1218" y="972"/>
                </a:cubicBezTo>
                <a:cubicBezTo>
                  <a:pt x="1216" y="1026"/>
                  <a:pt x="1172" y="1067"/>
                  <a:pt x="1116" y="1067"/>
                </a:cubicBezTo>
                <a:lnTo>
                  <a:pt x="140" y="1067"/>
                </a:lnTo>
                <a:cubicBezTo>
                  <a:pt x="83" y="1067"/>
                  <a:pt x="39" y="1026"/>
                  <a:pt x="37" y="972"/>
                </a:cubicBezTo>
                <a:cubicBezTo>
                  <a:pt x="37" y="969"/>
                  <a:pt x="38" y="965"/>
                  <a:pt x="38" y="962"/>
                </a:cubicBezTo>
                <a:lnTo>
                  <a:pt x="38" y="962"/>
                </a:lnTo>
                <a:cubicBezTo>
                  <a:pt x="38" y="961"/>
                  <a:pt x="38" y="959"/>
                  <a:pt x="39" y="958"/>
                </a:cubicBezTo>
                <a:cubicBezTo>
                  <a:pt x="39" y="957"/>
                  <a:pt x="39" y="957"/>
                  <a:pt x="39" y="957"/>
                </a:cubicBezTo>
                <a:cubicBezTo>
                  <a:pt x="39" y="955"/>
                  <a:pt x="39" y="954"/>
                  <a:pt x="40" y="952"/>
                </a:cubicBezTo>
                <a:lnTo>
                  <a:pt x="40" y="952"/>
                </a:lnTo>
                <a:cubicBezTo>
                  <a:pt x="40" y="950"/>
                  <a:pt x="40" y="949"/>
                  <a:pt x="41" y="948"/>
                </a:cubicBezTo>
                <a:lnTo>
                  <a:pt x="41" y="946"/>
                </a:lnTo>
                <a:cubicBezTo>
                  <a:pt x="41" y="945"/>
                  <a:pt x="42" y="944"/>
                  <a:pt x="42" y="943"/>
                </a:cubicBezTo>
                <a:cubicBezTo>
                  <a:pt x="42" y="943"/>
                  <a:pt x="43" y="942"/>
                  <a:pt x="43" y="941"/>
                </a:cubicBezTo>
                <a:cubicBezTo>
                  <a:pt x="43" y="940"/>
                  <a:pt x="43" y="940"/>
                  <a:pt x="44" y="939"/>
                </a:cubicBezTo>
                <a:cubicBezTo>
                  <a:pt x="44" y="938"/>
                  <a:pt x="44" y="936"/>
                  <a:pt x="45" y="935"/>
                </a:cubicBezTo>
                <a:lnTo>
                  <a:pt x="45" y="934"/>
                </a:lnTo>
                <a:cubicBezTo>
                  <a:pt x="46" y="933"/>
                  <a:pt x="46" y="932"/>
                  <a:pt x="47" y="931"/>
                </a:cubicBezTo>
                <a:cubicBezTo>
                  <a:pt x="47" y="930"/>
                  <a:pt x="47" y="930"/>
                  <a:pt x="47" y="930"/>
                </a:cubicBezTo>
                <a:cubicBezTo>
                  <a:pt x="62" y="902"/>
                  <a:pt x="90" y="881"/>
                  <a:pt x="122" y="874"/>
                </a:cubicBezTo>
                <a:lnTo>
                  <a:pt x="123" y="874"/>
                </a:lnTo>
                <a:cubicBezTo>
                  <a:pt x="125" y="873"/>
                  <a:pt x="126" y="873"/>
                  <a:pt x="128" y="873"/>
                </a:cubicBezTo>
                <a:lnTo>
                  <a:pt x="129" y="873"/>
                </a:lnTo>
                <a:cubicBezTo>
                  <a:pt x="130" y="873"/>
                  <a:pt x="131" y="873"/>
                  <a:pt x="133" y="872"/>
                </a:cubicBezTo>
                <a:lnTo>
                  <a:pt x="134" y="872"/>
                </a:lnTo>
                <a:cubicBezTo>
                  <a:pt x="135" y="872"/>
                  <a:pt x="137" y="872"/>
                  <a:pt x="138" y="872"/>
                </a:cubicBezTo>
                <a:cubicBezTo>
                  <a:pt x="139" y="872"/>
                  <a:pt x="139" y="872"/>
                  <a:pt x="140" y="872"/>
                </a:cubicBezTo>
                <a:cubicBezTo>
                  <a:pt x="141" y="872"/>
                  <a:pt x="143" y="872"/>
                  <a:pt x="145" y="872"/>
                </a:cubicBezTo>
                <a:cubicBezTo>
                  <a:pt x="155" y="872"/>
                  <a:pt x="164" y="864"/>
                  <a:pt x="164" y="854"/>
                </a:cubicBezTo>
                <a:lnTo>
                  <a:pt x="164" y="457"/>
                </a:lnTo>
                <a:lnTo>
                  <a:pt x="164" y="457"/>
                </a:lnTo>
                <a:cubicBezTo>
                  <a:pt x="164" y="447"/>
                  <a:pt x="156" y="439"/>
                  <a:pt x="145" y="439"/>
                </a:cubicBezTo>
                <a:cubicBezTo>
                  <a:pt x="135" y="439"/>
                  <a:pt x="127" y="447"/>
                  <a:pt x="127" y="457"/>
                </a:cubicBezTo>
                <a:lnTo>
                  <a:pt x="127" y="457"/>
                </a:lnTo>
                <a:lnTo>
                  <a:pt x="127" y="837"/>
                </a:lnTo>
                <a:cubicBezTo>
                  <a:pt x="95" y="842"/>
                  <a:pt x="66" y="855"/>
                  <a:pt x="43" y="876"/>
                </a:cubicBezTo>
                <a:cubicBezTo>
                  <a:pt x="41" y="878"/>
                  <a:pt x="39" y="881"/>
                  <a:pt x="37" y="883"/>
                </a:cubicBezTo>
                <a:lnTo>
                  <a:pt x="37" y="225"/>
                </a:lnTo>
                <a:cubicBezTo>
                  <a:pt x="37" y="174"/>
                  <a:pt x="76" y="132"/>
                  <a:pt x="127" y="123"/>
                </a:cubicBezTo>
                <a:lnTo>
                  <a:pt x="127" y="386"/>
                </a:lnTo>
                <a:lnTo>
                  <a:pt x="127" y="386"/>
                </a:lnTo>
                <a:cubicBezTo>
                  <a:pt x="127" y="395"/>
                  <a:pt x="135" y="403"/>
                  <a:pt x="145" y="403"/>
                </a:cubicBezTo>
                <a:cubicBezTo>
                  <a:pt x="156" y="403"/>
                  <a:pt x="164" y="395"/>
                  <a:pt x="164" y="386"/>
                </a:cubicBezTo>
                <a:lnTo>
                  <a:pt x="164" y="386"/>
                </a:lnTo>
                <a:lnTo>
                  <a:pt x="164" y="314"/>
                </a:lnTo>
                <a:lnTo>
                  <a:pt x="480" y="314"/>
                </a:lnTo>
                <a:lnTo>
                  <a:pt x="453" y="366"/>
                </a:lnTo>
                <a:lnTo>
                  <a:pt x="441" y="391"/>
                </a:lnTo>
                <a:cubicBezTo>
                  <a:pt x="437" y="400"/>
                  <a:pt x="440" y="410"/>
                  <a:pt x="450" y="414"/>
                </a:cubicBezTo>
                <a:lnTo>
                  <a:pt x="451" y="415"/>
                </a:lnTo>
                <a:cubicBezTo>
                  <a:pt x="452" y="415"/>
                  <a:pt x="452" y="415"/>
                  <a:pt x="452" y="415"/>
                </a:cubicBezTo>
                <a:lnTo>
                  <a:pt x="453" y="415"/>
                </a:lnTo>
                <a:lnTo>
                  <a:pt x="454" y="415"/>
                </a:lnTo>
                <a:cubicBezTo>
                  <a:pt x="454" y="416"/>
                  <a:pt x="455" y="416"/>
                  <a:pt x="455" y="416"/>
                </a:cubicBezTo>
                <a:lnTo>
                  <a:pt x="456" y="416"/>
                </a:lnTo>
                <a:lnTo>
                  <a:pt x="457" y="416"/>
                </a:lnTo>
                <a:lnTo>
                  <a:pt x="457" y="416"/>
                </a:lnTo>
                <a:lnTo>
                  <a:pt x="457" y="416"/>
                </a:lnTo>
                <a:cubicBezTo>
                  <a:pt x="458" y="416"/>
                  <a:pt x="459" y="416"/>
                  <a:pt x="459" y="416"/>
                </a:cubicBezTo>
                <a:lnTo>
                  <a:pt x="459" y="416"/>
                </a:lnTo>
                <a:cubicBezTo>
                  <a:pt x="461" y="416"/>
                  <a:pt x="462" y="416"/>
                  <a:pt x="463" y="415"/>
                </a:cubicBezTo>
                <a:lnTo>
                  <a:pt x="463" y="415"/>
                </a:lnTo>
                <a:cubicBezTo>
                  <a:pt x="464" y="415"/>
                  <a:pt x="464" y="415"/>
                  <a:pt x="465" y="415"/>
                </a:cubicBezTo>
                <a:lnTo>
                  <a:pt x="465" y="414"/>
                </a:lnTo>
                <a:cubicBezTo>
                  <a:pt x="466" y="414"/>
                  <a:pt x="466" y="414"/>
                  <a:pt x="467" y="414"/>
                </a:cubicBezTo>
                <a:cubicBezTo>
                  <a:pt x="467" y="413"/>
                  <a:pt x="467" y="413"/>
                  <a:pt x="467" y="413"/>
                </a:cubicBezTo>
                <a:cubicBezTo>
                  <a:pt x="468" y="413"/>
                  <a:pt x="468" y="413"/>
                  <a:pt x="469" y="412"/>
                </a:cubicBezTo>
                <a:lnTo>
                  <a:pt x="469" y="412"/>
                </a:lnTo>
                <a:cubicBezTo>
                  <a:pt x="470" y="412"/>
                  <a:pt x="470" y="411"/>
                  <a:pt x="471" y="411"/>
                </a:cubicBezTo>
                <a:lnTo>
                  <a:pt x="471" y="410"/>
                </a:lnTo>
                <a:cubicBezTo>
                  <a:pt x="471" y="410"/>
                  <a:pt x="472" y="410"/>
                  <a:pt x="472" y="409"/>
                </a:cubicBezTo>
                <a:lnTo>
                  <a:pt x="472" y="409"/>
                </a:lnTo>
                <a:cubicBezTo>
                  <a:pt x="474" y="408"/>
                  <a:pt x="474" y="408"/>
                  <a:pt x="474" y="406"/>
                </a:cubicBezTo>
                <a:lnTo>
                  <a:pt x="474" y="406"/>
                </a:lnTo>
                <a:lnTo>
                  <a:pt x="477" y="400"/>
                </a:lnTo>
                <a:lnTo>
                  <a:pt x="521" y="314"/>
                </a:lnTo>
                <a:cubicBezTo>
                  <a:pt x="521" y="315"/>
                  <a:pt x="522" y="315"/>
                  <a:pt x="524" y="316"/>
                </a:cubicBezTo>
                <a:cubicBezTo>
                  <a:pt x="524" y="317"/>
                  <a:pt x="525" y="317"/>
                  <a:pt x="525" y="317"/>
                </a:cubicBezTo>
                <a:cubicBezTo>
                  <a:pt x="526" y="318"/>
                  <a:pt x="527" y="319"/>
                  <a:pt x="528" y="321"/>
                </a:cubicBezTo>
                <a:cubicBezTo>
                  <a:pt x="529" y="322"/>
                  <a:pt x="531" y="323"/>
                  <a:pt x="532" y="325"/>
                </a:cubicBezTo>
                <a:lnTo>
                  <a:pt x="533" y="325"/>
                </a:lnTo>
                <a:cubicBezTo>
                  <a:pt x="534" y="326"/>
                  <a:pt x="536" y="327"/>
                  <a:pt x="538" y="328"/>
                </a:cubicBezTo>
                <a:lnTo>
                  <a:pt x="538" y="328"/>
                </a:lnTo>
                <a:cubicBezTo>
                  <a:pt x="555" y="342"/>
                  <a:pt x="577" y="351"/>
                  <a:pt x="600" y="355"/>
                </a:cubicBezTo>
                <a:lnTo>
                  <a:pt x="399" y="750"/>
                </a:lnTo>
                <a:cubicBezTo>
                  <a:pt x="391" y="765"/>
                  <a:pt x="381" y="777"/>
                  <a:pt x="369" y="786"/>
                </a:cubicBezTo>
                <a:cubicBezTo>
                  <a:pt x="342" y="806"/>
                  <a:pt x="306" y="814"/>
                  <a:pt x="272" y="805"/>
                </a:cubicBezTo>
                <a:lnTo>
                  <a:pt x="441" y="471"/>
                </a:lnTo>
                <a:cubicBezTo>
                  <a:pt x="443" y="468"/>
                  <a:pt x="443" y="466"/>
                  <a:pt x="443" y="462"/>
                </a:cubicBezTo>
                <a:cubicBezTo>
                  <a:pt x="443" y="456"/>
                  <a:pt x="439" y="450"/>
                  <a:pt x="433" y="448"/>
                </a:cubicBezTo>
                <a:cubicBezTo>
                  <a:pt x="424" y="443"/>
                  <a:pt x="413" y="447"/>
                  <a:pt x="408" y="456"/>
                </a:cubicBezTo>
                <a:lnTo>
                  <a:pt x="357" y="556"/>
                </a:lnTo>
                <a:lnTo>
                  <a:pt x="288" y="556"/>
                </a:lnTo>
                <a:cubicBezTo>
                  <a:pt x="278" y="556"/>
                  <a:pt x="269" y="563"/>
                  <a:pt x="269" y="573"/>
                </a:cubicBezTo>
                <a:cubicBezTo>
                  <a:pt x="269" y="582"/>
                  <a:pt x="278" y="591"/>
                  <a:pt x="288" y="591"/>
                </a:cubicBezTo>
                <a:lnTo>
                  <a:pt x="340" y="591"/>
                </a:lnTo>
                <a:lnTo>
                  <a:pt x="230" y="807"/>
                </a:lnTo>
                <a:lnTo>
                  <a:pt x="230" y="808"/>
                </a:lnTo>
                <a:cubicBezTo>
                  <a:pt x="229" y="810"/>
                  <a:pt x="228" y="813"/>
                  <a:pt x="228" y="815"/>
                </a:cubicBezTo>
                <a:cubicBezTo>
                  <a:pt x="229" y="817"/>
                  <a:pt x="229" y="818"/>
                  <a:pt x="229" y="820"/>
                </a:cubicBezTo>
                <a:cubicBezTo>
                  <a:pt x="231" y="825"/>
                  <a:pt x="234" y="828"/>
                  <a:pt x="239" y="830"/>
                </a:cubicBezTo>
                <a:cubicBezTo>
                  <a:pt x="246" y="834"/>
                  <a:pt x="254" y="836"/>
                  <a:pt x="262" y="838"/>
                </a:cubicBezTo>
                <a:cubicBezTo>
                  <a:pt x="275" y="842"/>
                  <a:pt x="289" y="844"/>
                  <a:pt x="302" y="844"/>
                </a:cubicBezTo>
                <a:cubicBezTo>
                  <a:pt x="355" y="844"/>
                  <a:pt x="407" y="815"/>
                  <a:pt x="432" y="766"/>
                </a:cubicBezTo>
                <a:lnTo>
                  <a:pt x="520" y="591"/>
                </a:lnTo>
                <a:lnTo>
                  <a:pt x="606" y="591"/>
                </a:lnTo>
                <a:lnTo>
                  <a:pt x="606" y="645"/>
                </a:lnTo>
                <a:cubicBezTo>
                  <a:pt x="606" y="654"/>
                  <a:pt x="614" y="662"/>
                  <a:pt x="625" y="662"/>
                </a:cubicBezTo>
                <a:cubicBezTo>
                  <a:pt x="635" y="662"/>
                  <a:pt x="642" y="654"/>
                  <a:pt x="642" y="645"/>
                </a:cubicBezTo>
                <a:lnTo>
                  <a:pt x="642" y="591"/>
                </a:lnTo>
                <a:lnTo>
                  <a:pt x="734" y="591"/>
                </a:lnTo>
                <a:lnTo>
                  <a:pt x="824" y="766"/>
                </a:lnTo>
                <a:cubicBezTo>
                  <a:pt x="840" y="798"/>
                  <a:pt x="869" y="824"/>
                  <a:pt x="906" y="836"/>
                </a:cubicBezTo>
                <a:cubicBezTo>
                  <a:pt x="921" y="842"/>
                  <a:pt x="938" y="844"/>
                  <a:pt x="954" y="844"/>
                </a:cubicBezTo>
                <a:cubicBezTo>
                  <a:pt x="973" y="844"/>
                  <a:pt x="991" y="840"/>
                  <a:pt x="1008" y="834"/>
                </a:cubicBezTo>
                <a:cubicBezTo>
                  <a:pt x="1012" y="833"/>
                  <a:pt x="1014" y="832"/>
                  <a:pt x="1016" y="830"/>
                </a:cubicBezTo>
                <a:cubicBezTo>
                  <a:pt x="1020" y="828"/>
                  <a:pt x="1024" y="825"/>
                  <a:pt x="1026" y="820"/>
                </a:cubicBezTo>
                <a:cubicBezTo>
                  <a:pt x="1027" y="816"/>
                  <a:pt x="1027" y="810"/>
                  <a:pt x="1025" y="807"/>
                </a:cubicBezTo>
                <a:lnTo>
                  <a:pt x="916" y="591"/>
                </a:lnTo>
                <a:lnTo>
                  <a:pt x="961" y="591"/>
                </a:lnTo>
                <a:cubicBezTo>
                  <a:pt x="970" y="591"/>
                  <a:pt x="979" y="583"/>
                  <a:pt x="979" y="573"/>
                </a:cubicBezTo>
                <a:cubicBezTo>
                  <a:pt x="979" y="564"/>
                  <a:pt x="970" y="556"/>
                  <a:pt x="961" y="556"/>
                </a:cubicBezTo>
                <a:lnTo>
                  <a:pt x="898" y="556"/>
                </a:lnTo>
                <a:lnTo>
                  <a:pt x="776" y="314"/>
                </a:lnTo>
                <a:lnTo>
                  <a:pt x="1092" y="314"/>
                </a:lnTo>
                <a:lnTo>
                  <a:pt x="1092" y="664"/>
                </a:lnTo>
                <a:cubicBezTo>
                  <a:pt x="1092" y="673"/>
                  <a:pt x="1100" y="681"/>
                  <a:pt x="1111" y="681"/>
                </a:cubicBezTo>
                <a:lnTo>
                  <a:pt x="1111" y="681"/>
                </a:lnTo>
                <a:cubicBezTo>
                  <a:pt x="1120" y="681"/>
                  <a:pt x="1129" y="673"/>
                  <a:pt x="1129" y="664"/>
                </a:cubicBezTo>
                <a:lnTo>
                  <a:pt x="1129" y="123"/>
                </a:lnTo>
                <a:cubicBezTo>
                  <a:pt x="1180" y="132"/>
                  <a:pt x="1218" y="174"/>
                  <a:pt x="1218" y="226"/>
                </a:cubicBezTo>
                <a:lnTo>
                  <a:pt x="1218" y="88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1" name="Google Shape;361;p35"/>
          <p:cNvGrpSpPr/>
          <p:nvPr/>
        </p:nvGrpSpPr>
        <p:grpSpPr>
          <a:xfrm>
            <a:off x="6232741" y="1628822"/>
            <a:ext cx="429079" cy="410305"/>
            <a:chOff x="6533640" y="1185120"/>
            <a:chExt cx="452520" cy="432720"/>
          </a:xfrm>
        </p:grpSpPr>
        <p:sp>
          <p:nvSpPr>
            <p:cNvPr id="362" name="Google Shape;362;p35"/>
            <p:cNvSpPr/>
            <p:nvPr/>
          </p:nvSpPr>
          <p:spPr>
            <a:xfrm>
              <a:off x="6819480" y="1337400"/>
              <a:ext cx="41040" cy="124200"/>
            </a:xfrm>
            <a:custGeom>
              <a:rect b="b" l="l" r="r" t="t"/>
              <a:pathLst>
                <a:path extrusionOk="0" h="345" w="114">
                  <a:moveTo>
                    <a:pt x="96" y="0"/>
                  </a:moveTo>
                  <a:cubicBezTo>
                    <a:pt x="86" y="0"/>
                    <a:pt x="77" y="8"/>
                    <a:pt x="77" y="17"/>
                  </a:cubicBezTo>
                  <a:lnTo>
                    <a:pt x="77" y="41"/>
                  </a:lnTo>
                  <a:cubicBezTo>
                    <a:pt x="77" y="76"/>
                    <a:pt x="65" y="110"/>
                    <a:pt x="42" y="137"/>
                  </a:cubicBezTo>
                  <a:lnTo>
                    <a:pt x="4" y="182"/>
                  </a:lnTo>
                  <a:cubicBezTo>
                    <a:pt x="1" y="185"/>
                    <a:pt x="0" y="190"/>
                    <a:pt x="0" y="193"/>
                  </a:cubicBezTo>
                  <a:lnTo>
                    <a:pt x="0" y="327"/>
                  </a:lnTo>
                  <a:cubicBezTo>
                    <a:pt x="0" y="337"/>
                    <a:pt x="8" y="345"/>
                    <a:pt x="19" y="345"/>
                  </a:cubicBezTo>
                  <a:cubicBezTo>
                    <a:pt x="29" y="345"/>
                    <a:pt x="37" y="336"/>
                    <a:pt x="37" y="327"/>
                  </a:cubicBezTo>
                  <a:lnTo>
                    <a:pt x="37" y="200"/>
                  </a:lnTo>
                  <a:lnTo>
                    <a:pt x="71" y="160"/>
                  </a:lnTo>
                  <a:cubicBezTo>
                    <a:pt x="99" y="126"/>
                    <a:pt x="114" y="84"/>
                    <a:pt x="114" y="41"/>
                  </a:cubicBezTo>
                  <a:lnTo>
                    <a:pt x="114" y="17"/>
                  </a:lnTo>
                  <a:cubicBezTo>
                    <a:pt x="114" y="8"/>
                    <a:pt x="107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35"/>
            <p:cNvSpPr/>
            <p:nvPr/>
          </p:nvSpPr>
          <p:spPr>
            <a:xfrm>
              <a:off x="6692760" y="1473840"/>
              <a:ext cx="140040" cy="144000"/>
            </a:xfrm>
            <a:custGeom>
              <a:rect b="b" l="l" r="r" t="t"/>
              <a:pathLst>
                <a:path extrusionOk="0" h="400" w="389">
                  <a:moveTo>
                    <a:pt x="371" y="0"/>
                  </a:moveTo>
                  <a:cubicBezTo>
                    <a:pt x="360" y="0"/>
                    <a:pt x="352" y="8"/>
                    <a:pt x="352" y="18"/>
                  </a:cubicBezTo>
                  <a:lnTo>
                    <a:pt x="352" y="364"/>
                  </a:lnTo>
                  <a:lnTo>
                    <a:pt x="37" y="364"/>
                  </a:lnTo>
                  <a:lnTo>
                    <a:pt x="37" y="273"/>
                  </a:lnTo>
                  <a:cubicBezTo>
                    <a:pt x="37" y="263"/>
                    <a:pt x="29" y="255"/>
                    <a:pt x="18" y="255"/>
                  </a:cubicBezTo>
                  <a:cubicBezTo>
                    <a:pt x="8" y="255"/>
                    <a:pt x="0" y="264"/>
                    <a:pt x="0" y="273"/>
                  </a:cubicBezTo>
                  <a:lnTo>
                    <a:pt x="0" y="382"/>
                  </a:lnTo>
                  <a:cubicBezTo>
                    <a:pt x="0" y="392"/>
                    <a:pt x="8" y="400"/>
                    <a:pt x="18" y="400"/>
                  </a:cubicBezTo>
                  <a:lnTo>
                    <a:pt x="371" y="400"/>
                  </a:lnTo>
                  <a:cubicBezTo>
                    <a:pt x="380" y="400"/>
                    <a:pt x="389" y="392"/>
                    <a:pt x="389" y="382"/>
                  </a:cubicBezTo>
                  <a:lnTo>
                    <a:pt x="389" y="18"/>
                  </a:lnTo>
                  <a:cubicBezTo>
                    <a:pt x="389" y="8"/>
                    <a:pt x="380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>
              <a:off x="6533640" y="1185120"/>
              <a:ext cx="452520" cy="367920"/>
            </a:xfrm>
            <a:custGeom>
              <a:rect b="b" l="l" r="r" t="t"/>
              <a:pathLst>
                <a:path extrusionOk="0" h="1022" w="1257">
                  <a:moveTo>
                    <a:pt x="1194" y="112"/>
                  </a:moveTo>
                  <a:lnTo>
                    <a:pt x="902" y="112"/>
                  </a:lnTo>
                  <a:cubicBezTo>
                    <a:pt x="891" y="88"/>
                    <a:pt x="867" y="74"/>
                    <a:pt x="840" y="74"/>
                  </a:cubicBezTo>
                  <a:cubicBezTo>
                    <a:pt x="828" y="74"/>
                    <a:pt x="816" y="76"/>
                    <a:pt x="806" y="82"/>
                  </a:cubicBezTo>
                  <a:cubicBezTo>
                    <a:pt x="802" y="48"/>
                    <a:pt x="772" y="22"/>
                    <a:pt x="737" y="22"/>
                  </a:cubicBezTo>
                  <a:cubicBezTo>
                    <a:pt x="722" y="22"/>
                    <a:pt x="708" y="27"/>
                    <a:pt x="696" y="36"/>
                  </a:cubicBezTo>
                  <a:cubicBezTo>
                    <a:pt x="684" y="15"/>
                    <a:pt x="661" y="0"/>
                    <a:pt x="635" y="0"/>
                  </a:cubicBezTo>
                  <a:cubicBezTo>
                    <a:pt x="608" y="0"/>
                    <a:pt x="585" y="15"/>
                    <a:pt x="573" y="36"/>
                  </a:cubicBezTo>
                  <a:cubicBezTo>
                    <a:pt x="562" y="28"/>
                    <a:pt x="548" y="22"/>
                    <a:pt x="533" y="22"/>
                  </a:cubicBezTo>
                  <a:cubicBezTo>
                    <a:pt x="494" y="22"/>
                    <a:pt x="464" y="53"/>
                    <a:pt x="464" y="89"/>
                  </a:cubicBezTo>
                  <a:lnTo>
                    <a:pt x="464" y="136"/>
                  </a:lnTo>
                  <a:cubicBezTo>
                    <a:pt x="443" y="118"/>
                    <a:pt x="416" y="107"/>
                    <a:pt x="385" y="107"/>
                  </a:cubicBezTo>
                  <a:cubicBezTo>
                    <a:pt x="381" y="107"/>
                    <a:pt x="377" y="108"/>
                    <a:pt x="373" y="112"/>
                  </a:cubicBezTo>
                  <a:lnTo>
                    <a:pt x="210" y="112"/>
                  </a:lnTo>
                  <a:lnTo>
                    <a:pt x="209" y="112"/>
                  </a:lnTo>
                  <a:lnTo>
                    <a:pt x="209" y="112"/>
                  </a:lnTo>
                  <a:cubicBezTo>
                    <a:pt x="208" y="112"/>
                    <a:pt x="207" y="112"/>
                    <a:pt x="207" y="112"/>
                  </a:cubicBezTo>
                  <a:lnTo>
                    <a:pt x="207" y="112"/>
                  </a:lnTo>
                  <a:cubicBezTo>
                    <a:pt x="206" y="112"/>
                    <a:pt x="205" y="112"/>
                    <a:pt x="205" y="112"/>
                  </a:cubicBezTo>
                  <a:lnTo>
                    <a:pt x="204" y="112"/>
                  </a:lnTo>
                  <a:cubicBezTo>
                    <a:pt x="204" y="113"/>
                    <a:pt x="203" y="113"/>
                    <a:pt x="203" y="113"/>
                  </a:cubicBezTo>
                  <a:lnTo>
                    <a:pt x="203" y="113"/>
                  </a:lnTo>
                  <a:lnTo>
                    <a:pt x="11" y="201"/>
                  </a:lnTo>
                  <a:cubicBezTo>
                    <a:pt x="5" y="203"/>
                    <a:pt x="0" y="210"/>
                    <a:pt x="0" y="217"/>
                  </a:cubicBezTo>
                  <a:cubicBezTo>
                    <a:pt x="0" y="223"/>
                    <a:pt x="5" y="229"/>
                    <a:pt x="11" y="232"/>
                  </a:cubicBezTo>
                  <a:lnTo>
                    <a:pt x="100" y="273"/>
                  </a:lnTo>
                  <a:lnTo>
                    <a:pt x="100" y="273"/>
                  </a:lnTo>
                  <a:lnTo>
                    <a:pt x="203" y="319"/>
                  </a:lnTo>
                  <a:lnTo>
                    <a:pt x="203" y="319"/>
                  </a:lnTo>
                  <a:cubicBezTo>
                    <a:pt x="203" y="320"/>
                    <a:pt x="204" y="320"/>
                    <a:pt x="204" y="320"/>
                  </a:cubicBezTo>
                  <a:lnTo>
                    <a:pt x="204" y="320"/>
                  </a:lnTo>
                  <a:cubicBezTo>
                    <a:pt x="205" y="320"/>
                    <a:pt x="205" y="320"/>
                    <a:pt x="206" y="321"/>
                  </a:cubicBezTo>
                  <a:lnTo>
                    <a:pt x="206" y="321"/>
                  </a:lnTo>
                  <a:cubicBezTo>
                    <a:pt x="207" y="321"/>
                    <a:pt x="207" y="321"/>
                    <a:pt x="208" y="321"/>
                  </a:cubicBezTo>
                  <a:lnTo>
                    <a:pt x="208" y="321"/>
                  </a:lnTo>
                  <a:cubicBezTo>
                    <a:pt x="209" y="321"/>
                    <a:pt x="209" y="321"/>
                    <a:pt x="210" y="321"/>
                  </a:cubicBezTo>
                  <a:lnTo>
                    <a:pt x="367" y="321"/>
                  </a:lnTo>
                  <a:lnTo>
                    <a:pt x="367" y="497"/>
                  </a:lnTo>
                  <a:cubicBezTo>
                    <a:pt x="367" y="536"/>
                    <a:pt x="384" y="572"/>
                    <a:pt x="414" y="599"/>
                  </a:cubicBezTo>
                  <a:lnTo>
                    <a:pt x="442" y="624"/>
                  </a:lnTo>
                  <a:lnTo>
                    <a:pt x="442" y="1004"/>
                  </a:lnTo>
                  <a:cubicBezTo>
                    <a:pt x="442" y="1014"/>
                    <a:pt x="450" y="1022"/>
                    <a:pt x="460" y="1022"/>
                  </a:cubicBezTo>
                  <a:cubicBezTo>
                    <a:pt x="471" y="1022"/>
                    <a:pt x="479" y="1014"/>
                    <a:pt x="479" y="1004"/>
                  </a:cubicBezTo>
                  <a:lnTo>
                    <a:pt x="479" y="616"/>
                  </a:lnTo>
                  <a:cubicBezTo>
                    <a:pt x="479" y="612"/>
                    <a:pt x="477" y="607"/>
                    <a:pt x="473" y="604"/>
                  </a:cubicBezTo>
                  <a:lnTo>
                    <a:pt x="439" y="574"/>
                  </a:lnTo>
                  <a:cubicBezTo>
                    <a:pt x="417" y="554"/>
                    <a:pt x="404" y="526"/>
                    <a:pt x="404" y="497"/>
                  </a:cubicBezTo>
                  <a:lnTo>
                    <a:pt x="404" y="304"/>
                  </a:lnTo>
                  <a:lnTo>
                    <a:pt x="404" y="144"/>
                  </a:lnTo>
                  <a:cubicBezTo>
                    <a:pt x="437" y="152"/>
                    <a:pt x="462" y="182"/>
                    <a:pt x="462" y="217"/>
                  </a:cubicBezTo>
                  <a:lnTo>
                    <a:pt x="462" y="318"/>
                  </a:lnTo>
                  <a:cubicBezTo>
                    <a:pt x="462" y="327"/>
                    <a:pt x="470" y="335"/>
                    <a:pt x="479" y="336"/>
                  </a:cubicBezTo>
                  <a:cubicBezTo>
                    <a:pt x="480" y="336"/>
                    <a:pt x="530" y="342"/>
                    <a:pt x="579" y="363"/>
                  </a:cubicBezTo>
                  <a:cubicBezTo>
                    <a:pt x="640" y="390"/>
                    <a:pt x="671" y="430"/>
                    <a:pt x="671" y="480"/>
                  </a:cubicBezTo>
                  <a:cubicBezTo>
                    <a:pt x="671" y="489"/>
                    <a:pt x="680" y="497"/>
                    <a:pt x="690" y="497"/>
                  </a:cubicBezTo>
                  <a:cubicBezTo>
                    <a:pt x="699" y="497"/>
                    <a:pt x="708" y="489"/>
                    <a:pt x="708" y="480"/>
                  </a:cubicBezTo>
                  <a:cubicBezTo>
                    <a:pt x="708" y="415"/>
                    <a:pt x="668" y="364"/>
                    <a:pt x="593" y="330"/>
                  </a:cubicBezTo>
                  <a:cubicBezTo>
                    <a:pt x="587" y="328"/>
                    <a:pt x="582" y="326"/>
                    <a:pt x="578" y="324"/>
                  </a:cubicBezTo>
                  <a:cubicBezTo>
                    <a:pt x="580" y="323"/>
                    <a:pt x="582" y="320"/>
                    <a:pt x="584" y="318"/>
                  </a:cubicBezTo>
                  <a:cubicBezTo>
                    <a:pt x="596" y="331"/>
                    <a:pt x="615" y="339"/>
                    <a:pt x="635" y="339"/>
                  </a:cubicBezTo>
                  <a:cubicBezTo>
                    <a:pt x="655" y="339"/>
                    <a:pt x="673" y="331"/>
                    <a:pt x="686" y="318"/>
                  </a:cubicBezTo>
                  <a:cubicBezTo>
                    <a:pt x="698" y="331"/>
                    <a:pt x="717" y="339"/>
                    <a:pt x="737" y="339"/>
                  </a:cubicBezTo>
                  <a:cubicBezTo>
                    <a:pt x="757" y="339"/>
                    <a:pt x="776" y="331"/>
                    <a:pt x="789" y="318"/>
                  </a:cubicBezTo>
                  <a:cubicBezTo>
                    <a:pt x="801" y="331"/>
                    <a:pt x="819" y="339"/>
                    <a:pt x="840" y="339"/>
                  </a:cubicBezTo>
                  <a:cubicBezTo>
                    <a:pt x="852" y="339"/>
                    <a:pt x="863" y="337"/>
                    <a:pt x="871" y="331"/>
                  </a:cubicBezTo>
                  <a:lnTo>
                    <a:pt x="871" y="369"/>
                  </a:lnTo>
                  <a:cubicBezTo>
                    <a:pt x="871" y="379"/>
                    <a:pt x="879" y="387"/>
                    <a:pt x="890" y="387"/>
                  </a:cubicBezTo>
                  <a:cubicBezTo>
                    <a:pt x="900" y="387"/>
                    <a:pt x="908" y="379"/>
                    <a:pt x="908" y="369"/>
                  </a:cubicBezTo>
                  <a:lnTo>
                    <a:pt x="908" y="321"/>
                  </a:lnTo>
                  <a:lnTo>
                    <a:pt x="1194" y="321"/>
                  </a:lnTo>
                  <a:cubicBezTo>
                    <a:pt x="1229" y="321"/>
                    <a:pt x="1257" y="295"/>
                    <a:pt x="1257" y="262"/>
                  </a:cubicBezTo>
                  <a:lnTo>
                    <a:pt x="1257" y="171"/>
                  </a:lnTo>
                  <a:cubicBezTo>
                    <a:pt x="1256" y="138"/>
                    <a:pt x="1229" y="112"/>
                    <a:pt x="1194" y="112"/>
                  </a:cubicBezTo>
                  <a:moveTo>
                    <a:pt x="192" y="276"/>
                  </a:moveTo>
                  <a:lnTo>
                    <a:pt x="127" y="246"/>
                  </a:lnTo>
                  <a:lnTo>
                    <a:pt x="127" y="186"/>
                  </a:lnTo>
                  <a:lnTo>
                    <a:pt x="192" y="157"/>
                  </a:lnTo>
                  <a:lnTo>
                    <a:pt x="192" y="276"/>
                  </a:lnTo>
                  <a:moveTo>
                    <a:pt x="367" y="286"/>
                  </a:moveTo>
                  <a:lnTo>
                    <a:pt x="229" y="286"/>
                  </a:lnTo>
                  <a:lnTo>
                    <a:pt x="229" y="146"/>
                  </a:lnTo>
                  <a:lnTo>
                    <a:pt x="367" y="146"/>
                  </a:lnTo>
                  <a:lnTo>
                    <a:pt x="367" y="286"/>
                  </a:lnTo>
                  <a:moveTo>
                    <a:pt x="566" y="272"/>
                  </a:moveTo>
                  <a:cubicBezTo>
                    <a:pt x="566" y="290"/>
                    <a:pt x="551" y="304"/>
                    <a:pt x="533" y="304"/>
                  </a:cubicBezTo>
                  <a:cubicBezTo>
                    <a:pt x="515" y="304"/>
                    <a:pt x="500" y="290"/>
                    <a:pt x="500" y="272"/>
                  </a:cubicBezTo>
                  <a:lnTo>
                    <a:pt x="500" y="89"/>
                  </a:lnTo>
                  <a:cubicBezTo>
                    <a:pt x="500" y="73"/>
                    <a:pt x="515" y="58"/>
                    <a:pt x="533" y="58"/>
                  </a:cubicBezTo>
                  <a:cubicBezTo>
                    <a:pt x="551" y="58"/>
                    <a:pt x="566" y="73"/>
                    <a:pt x="566" y="89"/>
                  </a:cubicBezTo>
                  <a:lnTo>
                    <a:pt x="566" y="272"/>
                  </a:lnTo>
                  <a:moveTo>
                    <a:pt x="668" y="89"/>
                  </a:moveTo>
                  <a:lnTo>
                    <a:pt x="668" y="272"/>
                  </a:lnTo>
                  <a:cubicBezTo>
                    <a:pt x="668" y="290"/>
                    <a:pt x="653" y="304"/>
                    <a:pt x="635" y="304"/>
                  </a:cubicBezTo>
                  <a:cubicBezTo>
                    <a:pt x="617" y="304"/>
                    <a:pt x="603" y="290"/>
                    <a:pt x="603" y="272"/>
                  </a:cubicBezTo>
                  <a:lnTo>
                    <a:pt x="603" y="89"/>
                  </a:lnTo>
                  <a:lnTo>
                    <a:pt x="603" y="67"/>
                  </a:lnTo>
                  <a:cubicBezTo>
                    <a:pt x="603" y="49"/>
                    <a:pt x="617" y="36"/>
                    <a:pt x="635" y="36"/>
                  </a:cubicBezTo>
                  <a:cubicBezTo>
                    <a:pt x="653" y="36"/>
                    <a:pt x="668" y="49"/>
                    <a:pt x="668" y="67"/>
                  </a:cubicBezTo>
                  <a:lnTo>
                    <a:pt x="668" y="89"/>
                  </a:lnTo>
                  <a:moveTo>
                    <a:pt x="770" y="140"/>
                  </a:moveTo>
                  <a:lnTo>
                    <a:pt x="770" y="272"/>
                  </a:lnTo>
                  <a:cubicBezTo>
                    <a:pt x="770" y="290"/>
                    <a:pt x="755" y="304"/>
                    <a:pt x="737" y="304"/>
                  </a:cubicBezTo>
                  <a:cubicBezTo>
                    <a:pt x="720" y="304"/>
                    <a:pt x="705" y="290"/>
                    <a:pt x="705" y="272"/>
                  </a:cubicBezTo>
                  <a:lnTo>
                    <a:pt x="705" y="89"/>
                  </a:lnTo>
                  <a:cubicBezTo>
                    <a:pt x="705" y="73"/>
                    <a:pt x="720" y="58"/>
                    <a:pt x="737" y="58"/>
                  </a:cubicBezTo>
                  <a:cubicBezTo>
                    <a:pt x="755" y="58"/>
                    <a:pt x="770" y="73"/>
                    <a:pt x="770" y="89"/>
                  </a:cubicBezTo>
                  <a:lnTo>
                    <a:pt x="770" y="140"/>
                  </a:lnTo>
                  <a:moveTo>
                    <a:pt x="872" y="272"/>
                  </a:moveTo>
                  <a:cubicBezTo>
                    <a:pt x="872" y="290"/>
                    <a:pt x="858" y="304"/>
                    <a:pt x="840" y="304"/>
                  </a:cubicBezTo>
                  <a:cubicBezTo>
                    <a:pt x="822" y="304"/>
                    <a:pt x="807" y="290"/>
                    <a:pt x="807" y="272"/>
                  </a:cubicBezTo>
                  <a:lnTo>
                    <a:pt x="807" y="140"/>
                  </a:lnTo>
                  <a:cubicBezTo>
                    <a:pt x="807" y="123"/>
                    <a:pt x="822" y="108"/>
                    <a:pt x="840" y="108"/>
                  </a:cubicBezTo>
                  <a:cubicBezTo>
                    <a:pt x="858" y="108"/>
                    <a:pt x="872" y="123"/>
                    <a:pt x="872" y="140"/>
                  </a:cubicBezTo>
                  <a:lnTo>
                    <a:pt x="872" y="272"/>
                  </a:lnTo>
                  <a:moveTo>
                    <a:pt x="995" y="286"/>
                  </a:moveTo>
                  <a:lnTo>
                    <a:pt x="909" y="286"/>
                  </a:lnTo>
                  <a:lnTo>
                    <a:pt x="909" y="272"/>
                  </a:lnTo>
                  <a:lnTo>
                    <a:pt x="909" y="146"/>
                  </a:lnTo>
                  <a:lnTo>
                    <a:pt x="995" y="146"/>
                  </a:lnTo>
                  <a:lnTo>
                    <a:pt x="995" y="286"/>
                  </a:lnTo>
                  <a:moveTo>
                    <a:pt x="1094" y="286"/>
                  </a:moveTo>
                  <a:lnTo>
                    <a:pt x="1032" y="286"/>
                  </a:lnTo>
                  <a:lnTo>
                    <a:pt x="1032" y="146"/>
                  </a:lnTo>
                  <a:lnTo>
                    <a:pt x="1094" y="146"/>
                  </a:lnTo>
                  <a:lnTo>
                    <a:pt x="1094" y="286"/>
                  </a:lnTo>
                  <a:moveTo>
                    <a:pt x="1220" y="261"/>
                  </a:moveTo>
                  <a:cubicBezTo>
                    <a:pt x="1220" y="276"/>
                    <a:pt x="1208" y="286"/>
                    <a:pt x="1194" y="286"/>
                  </a:cubicBezTo>
                  <a:lnTo>
                    <a:pt x="1131" y="286"/>
                  </a:lnTo>
                  <a:lnTo>
                    <a:pt x="1131" y="146"/>
                  </a:lnTo>
                  <a:lnTo>
                    <a:pt x="1194" y="146"/>
                  </a:lnTo>
                  <a:cubicBezTo>
                    <a:pt x="1208" y="146"/>
                    <a:pt x="1220" y="157"/>
                    <a:pt x="1220" y="171"/>
                  </a:cubicBezTo>
                  <a:lnTo>
                    <a:pt x="1220" y="26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375" y="2302125"/>
            <a:ext cx="6429928" cy="132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Transport Volume - Train</a:t>
            </a:r>
            <a:endParaRPr/>
          </a:p>
        </p:txBody>
      </p:sp>
      <p:sp>
        <p:nvSpPr>
          <p:cNvPr id="371" name="Google Shape;371;p36"/>
          <p:cNvSpPr txBox="1"/>
          <p:nvPr>
            <p:ph idx="1" type="subTitle"/>
          </p:nvPr>
        </p:nvSpPr>
        <p:spPr>
          <a:xfrm>
            <a:off x="1150000" y="1534075"/>
            <a:ext cx="18000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Hourly data for train passenger per month</a:t>
            </a:r>
            <a:endParaRPr/>
          </a:p>
        </p:txBody>
      </p:sp>
      <p:sp>
        <p:nvSpPr>
          <p:cNvPr id="372" name="Google Shape;372;p36"/>
          <p:cNvSpPr txBox="1"/>
          <p:nvPr>
            <p:ph idx="2" type="subTitle"/>
          </p:nvPr>
        </p:nvSpPr>
        <p:spPr>
          <a:xfrm>
            <a:off x="2999275" y="1534076"/>
            <a:ext cx="19860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Example, 12 = data is for 12:00 pm to 12:59</a:t>
            </a:r>
            <a:endParaRPr/>
          </a:p>
        </p:txBody>
      </p:sp>
      <p:sp>
        <p:nvSpPr>
          <p:cNvPr id="373" name="Google Shape;373;p36"/>
          <p:cNvSpPr txBox="1"/>
          <p:nvPr>
            <p:ph idx="3" type="subTitle"/>
          </p:nvPr>
        </p:nvSpPr>
        <p:spPr>
          <a:xfrm>
            <a:off x="2286025" y="3855000"/>
            <a:ext cx="13611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types: weekday or weekend</a:t>
            </a:r>
            <a:endParaRPr/>
          </a:p>
        </p:txBody>
      </p:sp>
      <p:sp>
        <p:nvSpPr>
          <p:cNvPr id="374" name="Google Shape;374;p36"/>
          <p:cNvSpPr txBox="1"/>
          <p:nvPr>
            <p:ph idx="5" type="subTitle"/>
          </p:nvPr>
        </p:nvSpPr>
        <p:spPr>
          <a:xfrm>
            <a:off x="5428100" y="1534069"/>
            <a:ext cx="1986000" cy="4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total number of tap in and out of train stations </a:t>
            </a:r>
            <a:endParaRPr/>
          </a:p>
        </p:txBody>
      </p:sp>
      <p:sp>
        <p:nvSpPr>
          <p:cNvPr id="375" name="Google Shape;375;p36"/>
          <p:cNvSpPr/>
          <p:nvPr/>
        </p:nvSpPr>
        <p:spPr>
          <a:xfrm>
            <a:off x="1301375" y="2475550"/>
            <a:ext cx="6399300" cy="227400"/>
          </a:xfrm>
          <a:prstGeom prst="rect">
            <a:avLst/>
          </a:prstGeom>
          <a:noFill/>
          <a:ln cap="flat" cmpd="sng" w="38100">
            <a:solidFill>
              <a:srgbClr val="00C3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376" name="Google Shape;376;p36"/>
          <p:cNvSpPr txBox="1"/>
          <p:nvPr>
            <p:ph idx="1" type="subTitle"/>
          </p:nvPr>
        </p:nvSpPr>
        <p:spPr>
          <a:xfrm>
            <a:off x="4478100" y="3745825"/>
            <a:ext cx="32532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Example, for the entire </a:t>
            </a:r>
            <a:r>
              <a:rPr b="1" lang="en"/>
              <a:t>weekday</a:t>
            </a:r>
            <a:r>
              <a:rPr lang="en"/>
              <a:t> of </a:t>
            </a:r>
            <a:r>
              <a:rPr b="1" lang="en"/>
              <a:t>Apr-2024</a:t>
            </a:r>
            <a:r>
              <a:rPr lang="en"/>
              <a:t>, from </a:t>
            </a:r>
            <a:r>
              <a:rPr b="1" lang="en"/>
              <a:t>22</a:t>
            </a:r>
            <a:r>
              <a:rPr b="1" lang="en"/>
              <a:t>:00 to 22:59</a:t>
            </a:r>
            <a:r>
              <a:rPr lang="en"/>
              <a:t>, there are </a:t>
            </a:r>
            <a:r>
              <a:rPr b="1" lang="en"/>
              <a:t>901</a:t>
            </a:r>
            <a:r>
              <a:rPr b="1" lang="en"/>
              <a:t> tap-in</a:t>
            </a:r>
            <a:r>
              <a:rPr lang="en"/>
              <a:t> and </a:t>
            </a:r>
            <a:r>
              <a:rPr b="1" lang="en"/>
              <a:t>457</a:t>
            </a:r>
            <a:r>
              <a:rPr b="1" lang="en"/>
              <a:t> tap-out</a:t>
            </a:r>
            <a:r>
              <a:rPr lang="en"/>
              <a:t> at </a:t>
            </a:r>
            <a:r>
              <a:rPr b="1" lang="en"/>
              <a:t>NS28</a:t>
            </a:r>
            <a:r>
              <a:rPr lang="en"/>
              <a:t> stations</a:t>
            </a:r>
            <a:endParaRPr/>
          </a:p>
        </p:txBody>
      </p:sp>
      <p:cxnSp>
        <p:nvCxnSpPr>
          <p:cNvPr id="377" name="Google Shape;377;p36"/>
          <p:cNvCxnSpPr>
            <a:endCxn id="371" idx="2"/>
          </p:cNvCxnSpPr>
          <p:nvPr/>
        </p:nvCxnSpPr>
        <p:spPr>
          <a:xfrm rot="10800000">
            <a:off x="2050000" y="2072275"/>
            <a:ext cx="0" cy="22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8" name="Google Shape;378;p36"/>
          <p:cNvCxnSpPr/>
          <p:nvPr/>
        </p:nvCxnSpPr>
        <p:spPr>
          <a:xfrm rot="10800000">
            <a:off x="3865575" y="2072250"/>
            <a:ext cx="0" cy="22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9" name="Google Shape;379;p36"/>
          <p:cNvCxnSpPr/>
          <p:nvPr/>
        </p:nvCxnSpPr>
        <p:spPr>
          <a:xfrm rot="10800000">
            <a:off x="6421100" y="2093375"/>
            <a:ext cx="0" cy="22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0" name="Google Shape;380;p36"/>
          <p:cNvCxnSpPr/>
          <p:nvPr/>
        </p:nvCxnSpPr>
        <p:spPr>
          <a:xfrm>
            <a:off x="3010075" y="3635700"/>
            <a:ext cx="0" cy="21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461" y="1355528"/>
            <a:ext cx="6061088" cy="124715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Transport Volume - Train</a:t>
            </a:r>
            <a:endParaRPr/>
          </a:p>
        </p:txBody>
      </p:sp>
      <p:sp>
        <p:nvSpPr>
          <p:cNvPr id="387" name="Google Shape;387;p37"/>
          <p:cNvSpPr txBox="1"/>
          <p:nvPr>
            <p:ph idx="1" type="subTitle"/>
          </p:nvPr>
        </p:nvSpPr>
        <p:spPr>
          <a:xfrm>
            <a:off x="4379575" y="3029423"/>
            <a:ext cx="3819900" cy="14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Processing: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arenR"/>
            </a:pPr>
            <a:r>
              <a:rPr lang="en"/>
              <a:t>Take the total passengers tap in volume as the crowd volume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arenR"/>
            </a:pPr>
            <a:r>
              <a:rPr lang="en"/>
              <a:t>Create new feature for day_type and time_per_hour combined</a:t>
            </a:r>
            <a:endParaRPr/>
          </a:p>
        </p:txBody>
      </p:sp>
      <p:cxnSp>
        <p:nvCxnSpPr>
          <p:cNvPr id="388" name="Google Shape;388;p37"/>
          <p:cNvCxnSpPr/>
          <p:nvPr/>
        </p:nvCxnSpPr>
        <p:spPr>
          <a:xfrm flipH="1">
            <a:off x="4546650" y="2674750"/>
            <a:ext cx="600" cy="20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89" name="Google Shape;38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0100" y="3118400"/>
            <a:ext cx="2099725" cy="131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xecutive Design Company Profile by Slidesgo">
  <a:themeElements>
    <a:clrScheme name="Simple Light">
      <a:dk1>
        <a:srgbClr val="030920"/>
      </a:dk1>
      <a:lt1>
        <a:srgbClr val="EEEEEE"/>
      </a:lt1>
      <a:dk2>
        <a:srgbClr val="2A3250"/>
      </a:dk2>
      <a:lt2>
        <a:srgbClr val="526D82"/>
      </a:lt2>
      <a:accent1>
        <a:srgbClr val="9DB2BF"/>
      </a:accent1>
      <a:accent2>
        <a:srgbClr val="DDE6E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3092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